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2" r:id="rId1"/>
  </p:sldMasterIdLst>
  <p:sldIdLst>
    <p:sldId id="256" r:id="rId2"/>
    <p:sldId id="257" r:id="rId3"/>
    <p:sldId id="258" r:id="rId4"/>
    <p:sldId id="259" r:id="rId5"/>
    <p:sldId id="260" r:id="rId6"/>
    <p:sldId id="261" r:id="rId7"/>
    <p:sldId id="262" r:id="rId8"/>
    <p:sldId id="263" r:id="rId9"/>
    <p:sldId id="268" r:id="rId10"/>
    <p:sldId id="264" r:id="rId11"/>
    <p:sldId id="265" r:id="rId12"/>
    <p:sldId id="266" r:id="rId13"/>
    <p:sldId id="267" r:id="rId14"/>
    <p:sldId id="269" r:id="rId15"/>
    <p:sldId id="270" r:id="rId16"/>
    <p:sldId id="272"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A987"/>
    <a:srgbClr val="CC9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713" autoAdjust="0"/>
    <p:restoredTop sz="94645"/>
  </p:normalViewPr>
  <p:slideViewPr>
    <p:cSldViewPr snapToGrid="0" snapToObjects="1">
      <p:cViewPr varScale="1">
        <p:scale>
          <a:sx n="69" d="100"/>
          <a:sy n="69" d="100"/>
        </p:scale>
        <p:origin x="42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svg"/><Relationship Id="rId1" Type="http://schemas.openxmlformats.org/officeDocument/2006/relationships/image" Target="../media/image12.png"/><Relationship Id="rId6" Type="http://schemas.openxmlformats.org/officeDocument/2006/relationships/image" Target="../media/image18.svg"/><Relationship Id="rId5" Type="http://schemas.openxmlformats.org/officeDocument/2006/relationships/image" Target="../media/image14.png"/><Relationship Id="rId4" Type="http://schemas.openxmlformats.org/officeDocument/2006/relationships/image" Target="../media/image16.svg"/></Relationships>
</file>

<file path=ppt/diagrams/_rels/drawing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svg"/><Relationship Id="rId1" Type="http://schemas.openxmlformats.org/officeDocument/2006/relationships/image" Target="../media/image12.png"/><Relationship Id="rId6" Type="http://schemas.openxmlformats.org/officeDocument/2006/relationships/image" Target="../media/image18.svg"/><Relationship Id="rId5" Type="http://schemas.openxmlformats.org/officeDocument/2006/relationships/image" Target="../media/image14.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A662339-8E8C-4FE3-85CF-BFFF6CF06F97}"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E1DEE838-427B-4AC4-AB0D-B53B3DE058D4}">
      <dgm:prSet/>
      <dgm:spPr/>
      <dgm:t>
        <a:bodyPr/>
        <a:lstStyle/>
        <a:p>
          <a:r>
            <a:rPr lang="en-GB"/>
            <a:t>What is SDLC? </a:t>
          </a:r>
          <a:endParaRPr lang="en-US"/>
        </a:p>
      </dgm:t>
    </dgm:pt>
    <dgm:pt modelId="{0FCCE966-EBB2-4C17-A464-10F79393C43E}" type="parTrans" cxnId="{4726A26E-612A-4639-91AF-78E8478FA5EC}">
      <dgm:prSet/>
      <dgm:spPr/>
      <dgm:t>
        <a:bodyPr/>
        <a:lstStyle/>
        <a:p>
          <a:endParaRPr lang="en-US"/>
        </a:p>
      </dgm:t>
    </dgm:pt>
    <dgm:pt modelId="{6C82CC5D-0244-4A3B-9AA8-76B965693B2B}" type="sibTrans" cxnId="{4726A26E-612A-4639-91AF-78E8478FA5EC}">
      <dgm:prSet/>
      <dgm:spPr/>
      <dgm:t>
        <a:bodyPr/>
        <a:lstStyle/>
        <a:p>
          <a:endParaRPr lang="en-US"/>
        </a:p>
      </dgm:t>
    </dgm:pt>
    <dgm:pt modelId="{7B21C97D-25F6-4BDB-AD36-C31FB3863742}">
      <dgm:prSet/>
      <dgm:spPr/>
      <dgm:t>
        <a:bodyPr/>
        <a:lstStyle/>
        <a:p>
          <a:r>
            <a:rPr lang="en-GB"/>
            <a:t>Various stages of SDLC. </a:t>
          </a:r>
          <a:endParaRPr lang="en-US"/>
        </a:p>
      </dgm:t>
    </dgm:pt>
    <dgm:pt modelId="{A4EB1A7B-837A-4134-89C6-07187984E761}" type="parTrans" cxnId="{C7968DEC-91F0-456B-8851-01A0659EBA4A}">
      <dgm:prSet/>
      <dgm:spPr/>
      <dgm:t>
        <a:bodyPr/>
        <a:lstStyle/>
        <a:p>
          <a:endParaRPr lang="en-US"/>
        </a:p>
      </dgm:t>
    </dgm:pt>
    <dgm:pt modelId="{B6BA26BE-5465-494C-91D3-20484C68DD59}" type="sibTrans" cxnId="{C7968DEC-91F0-456B-8851-01A0659EBA4A}">
      <dgm:prSet/>
      <dgm:spPr/>
      <dgm:t>
        <a:bodyPr/>
        <a:lstStyle/>
        <a:p>
          <a:endParaRPr lang="en-US"/>
        </a:p>
      </dgm:t>
    </dgm:pt>
    <dgm:pt modelId="{B191B313-AF97-4C95-BC5C-F2871288AD20}">
      <dgm:prSet/>
      <dgm:spPr/>
      <dgm:t>
        <a:bodyPr/>
        <a:lstStyle/>
        <a:p>
          <a:r>
            <a:rPr lang="en-GB"/>
            <a:t>Different types of SDLC models. </a:t>
          </a:r>
          <a:endParaRPr lang="en-US"/>
        </a:p>
      </dgm:t>
    </dgm:pt>
    <dgm:pt modelId="{6A5716C1-93DA-466D-AB8D-63FC08D21287}" type="parTrans" cxnId="{1AC3621C-F10D-4656-85AC-9CE91B3CFC12}">
      <dgm:prSet/>
      <dgm:spPr/>
      <dgm:t>
        <a:bodyPr/>
        <a:lstStyle/>
        <a:p>
          <a:endParaRPr lang="en-US"/>
        </a:p>
      </dgm:t>
    </dgm:pt>
    <dgm:pt modelId="{4170C56B-BE66-4089-9518-9399ABC6CE66}" type="sibTrans" cxnId="{1AC3621C-F10D-4656-85AC-9CE91B3CFC12}">
      <dgm:prSet/>
      <dgm:spPr/>
      <dgm:t>
        <a:bodyPr/>
        <a:lstStyle/>
        <a:p>
          <a:endParaRPr lang="en-US"/>
        </a:p>
      </dgm:t>
    </dgm:pt>
    <dgm:pt modelId="{6BF692BD-0FDD-4A4A-92E2-B1A927B3080D}">
      <dgm:prSet/>
      <dgm:spPr/>
      <dgm:t>
        <a:bodyPr/>
        <a:lstStyle/>
        <a:p>
          <a:r>
            <a:rPr lang="en-GB"/>
            <a:t>Strengths and weaknesses. </a:t>
          </a:r>
          <a:endParaRPr lang="en-US"/>
        </a:p>
      </dgm:t>
    </dgm:pt>
    <dgm:pt modelId="{62B5CD6B-4663-4690-AAE2-28E9BF4C5680}" type="parTrans" cxnId="{89F2D5E8-3FE7-44AD-AB9A-E233B49450D6}">
      <dgm:prSet/>
      <dgm:spPr/>
      <dgm:t>
        <a:bodyPr/>
        <a:lstStyle/>
        <a:p>
          <a:endParaRPr lang="en-US"/>
        </a:p>
      </dgm:t>
    </dgm:pt>
    <dgm:pt modelId="{7789A73E-D8E7-4BEF-A98D-09BB90F4162B}" type="sibTrans" cxnId="{89F2D5E8-3FE7-44AD-AB9A-E233B49450D6}">
      <dgm:prSet/>
      <dgm:spPr/>
      <dgm:t>
        <a:bodyPr/>
        <a:lstStyle/>
        <a:p>
          <a:endParaRPr lang="en-US"/>
        </a:p>
      </dgm:t>
    </dgm:pt>
    <dgm:pt modelId="{E523C686-1257-4DF1-A48C-83B8AA725351}" type="pres">
      <dgm:prSet presAssocID="{CA662339-8E8C-4FE3-85CF-BFFF6CF06F97}" presName="linear" presStyleCnt="0">
        <dgm:presLayoutVars>
          <dgm:animLvl val="lvl"/>
          <dgm:resizeHandles val="exact"/>
        </dgm:presLayoutVars>
      </dgm:prSet>
      <dgm:spPr/>
      <dgm:t>
        <a:bodyPr/>
        <a:lstStyle/>
        <a:p>
          <a:endParaRPr lang="en-US"/>
        </a:p>
      </dgm:t>
    </dgm:pt>
    <dgm:pt modelId="{46555507-813D-4706-9363-96D55B0555B9}" type="pres">
      <dgm:prSet presAssocID="{E1DEE838-427B-4AC4-AB0D-B53B3DE058D4}" presName="parentText" presStyleLbl="node1" presStyleIdx="0" presStyleCnt="4">
        <dgm:presLayoutVars>
          <dgm:chMax val="0"/>
          <dgm:bulletEnabled val="1"/>
        </dgm:presLayoutVars>
      </dgm:prSet>
      <dgm:spPr/>
      <dgm:t>
        <a:bodyPr/>
        <a:lstStyle/>
        <a:p>
          <a:endParaRPr lang="en-US"/>
        </a:p>
      </dgm:t>
    </dgm:pt>
    <dgm:pt modelId="{EAA424CB-AB0D-41B7-9E99-2A6298B4A3CA}" type="pres">
      <dgm:prSet presAssocID="{6C82CC5D-0244-4A3B-9AA8-76B965693B2B}" presName="spacer" presStyleCnt="0"/>
      <dgm:spPr/>
    </dgm:pt>
    <dgm:pt modelId="{0BEF6C51-4651-4B82-8AFA-7E75656F88F1}" type="pres">
      <dgm:prSet presAssocID="{7B21C97D-25F6-4BDB-AD36-C31FB3863742}" presName="parentText" presStyleLbl="node1" presStyleIdx="1" presStyleCnt="4">
        <dgm:presLayoutVars>
          <dgm:chMax val="0"/>
          <dgm:bulletEnabled val="1"/>
        </dgm:presLayoutVars>
      </dgm:prSet>
      <dgm:spPr/>
      <dgm:t>
        <a:bodyPr/>
        <a:lstStyle/>
        <a:p>
          <a:endParaRPr lang="en-US"/>
        </a:p>
      </dgm:t>
    </dgm:pt>
    <dgm:pt modelId="{3BEDD483-295D-46F0-B4F5-139B4E7B7E03}" type="pres">
      <dgm:prSet presAssocID="{B6BA26BE-5465-494C-91D3-20484C68DD59}" presName="spacer" presStyleCnt="0"/>
      <dgm:spPr/>
    </dgm:pt>
    <dgm:pt modelId="{67A82208-ECF4-42D2-9FF4-D4D3B95A51CB}" type="pres">
      <dgm:prSet presAssocID="{B191B313-AF97-4C95-BC5C-F2871288AD20}" presName="parentText" presStyleLbl="node1" presStyleIdx="2" presStyleCnt="4">
        <dgm:presLayoutVars>
          <dgm:chMax val="0"/>
          <dgm:bulletEnabled val="1"/>
        </dgm:presLayoutVars>
      </dgm:prSet>
      <dgm:spPr/>
      <dgm:t>
        <a:bodyPr/>
        <a:lstStyle/>
        <a:p>
          <a:endParaRPr lang="en-US"/>
        </a:p>
      </dgm:t>
    </dgm:pt>
    <dgm:pt modelId="{DD620E54-72A3-4EC3-9579-1B13A00B8546}" type="pres">
      <dgm:prSet presAssocID="{4170C56B-BE66-4089-9518-9399ABC6CE66}" presName="spacer" presStyleCnt="0"/>
      <dgm:spPr/>
    </dgm:pt>
    <dgm:pt modelId="{611F4474-11E5-4671-A11D-FB2C74D6FEB1}" type="pres">
      <dgm:prSet presAssocID="{6BF692BD-0FDD-4A4A-92E2-B1A927B3080D}" presName="parentText" presStyleLbl="node1" presStyleIdx="3" presStyleCnt="4">
        <dgm:presLayoutVars>
          <dgm:chMax val="0"/>
          <dgm:bulletEnabled val="1"/>
        </dgm:presLayoutVars>
      </dgm:prSet>
      <dgm:spPr/>
      <dgm:t>
        <a:bodyPr/>
        <a:lstStyle/>
        <a:p>
          <a:endParaRPr lang="en-US"/>
        </a:p>
      </dgm:t>
    </dgm:pt>
  </dgm:ptLst>
  <dgm:cxnLst>
    <dgm:cxn modelId="{9AE93CF1-A828-4096-8CAC-24D8648A8878}" type="presOf" srcId="{6BF692BD-0FDD-4A4A-92E2-B1A927B3080D}" destId="{611F4474-11E5-4671-A11D-FB2C74D6FEB1}" srcOrd="0" destOrd="0" presId="urn:microsoft.com/office/officeart/2005/8/layout/vList2"/>
    <dgm:cxn modelId="{061ADF3A-560C-4D3F-8CFF-1C6F7DBA4010}" type="presOf" srcId="{CA662339-8E8C-4FE3-85CF-BFFF6CF06F97}" destId="{E523C686-1257-4DF1-A48C-83B8AA725351}" srcOrd="0" destOrd="0" presId="urn:microsoft.com/office/officeart/2005/8/layout/vList2"/>
    <dgm:cxn modelId="{1AC3621C-F10D-4656-85AC-9CE91B3CFC12}" srcId="{CA662339-8E8C-4FE3-85CF-BFFF6CF06F97}" destId="{B191B313-AF97-4C95-BC5C-F2871288AD20}" srcOrd="2" destOrd="0" parTransId="{6A5716C1-93DA-466D-AB8D-63FC08D21287}" sibTransId="{4170C56B-BE66-4089-9518-9399ABC6CE66}"/>
    <dgm:cxn modelId="{CFC340F1-6EBE-4BD0-B530-53875E6664B1}" type="presOf" srcId="{B191B313-AF97-4C95-BC5C-F2871288AD20}" destId="{67A82208-ECF4-42D2-9FF4-D4D3B95A51CB}" srcOrd="0" destOrd="0" presId="urn:microsoft.com/office/officeart/2005/8/layout/vList2"/>
    <dgm:cxn modelId="{89F2D5E8-3FE7-44AD-AB9A-E233B49450D6}" srcId="{CA662339-8E8C-4FE3-85CF-BFFF6CF06F97}" destId="{6BF692BD-0FDD-4A4A-92E2-B1A927B3080D}" srcOrd="3" destOrd="0" parTransId="{62B5CD6B-4663-4690-AAE2-28E9BF4C5680}" sibTransId="{7789A73E-D8E7-4BEF-A98D-09BB90F4162B}"/>
    <dgm:cxn modelId="{C7968DEC-91F0-456B-8851-01A0659EBA4A}" srcId="{CA662339-8E8C-4FE3-85CF-BFFF6CF06F97}" destId="{7B21C97D-25F6-4BDB-AD36-C31FB3863742}" srcOrd="1" destOrd="0" parTransId="{A4EB1A7B-837A-4134-89C6-07187984E761}" sibTransId="{B6BA26BE-5465-494C-91D3-20484C68DD59}"/>
    <dgm:cxn modelId="{3535AED0-46EB-4776-88D7-15C23D2A8147}" type="presOf" srcId="{7B21C97D-25F6-4BDB-AD36-C31FB3863742}" destId="{0BEF6C51-4651-4B82-8AFA-7E75656F88F1}" srcOrd="0" destOrd="0" presId="urn:microsoft.com/office/officeart/2005/8/layout/vList2"/>
    <dgm:cxn modelId="{4726A26E-612A-4639-91AF-78E8478FA5EC}" srcId="{CA662339-8E8C-4FE3-85CF-BFFF6CF06F97}" destId="{E1DEE838-427B-4AC4-AB0D-B53B3DE058D4}" srcOrd="0" destOrd="0" parTransId="{0FCCE966-EBB2-4C17-A464-10F79393C43E}" sibTransId="{6C82CC5D-0244-4A3B-9AA8-76B965693B2B}"/>
    <dgm:cxn modelId="{D2E265A2-34F8-48D6-940B-BE1377BAE1C0}" type="presOf" srcId="{E1DEE838-427B-4AC4-AB0D-B53B3DE058D4}" destId="{46555507-813D-4706-9363-96D55B0555B9}" srcOrd="0" destOrd="0" presId="urn:microsoft.com/office/officeart/2005/8/layout/vList2"/>
    <dgm:cxn modelId="{12DBF8EC-B69F-4078-9F35-02DBE191782D}" type="presParOf" srcId="{E523C686-1257-4DF1-A48C-83B8AA725351}" destId="{46555507-813D-4706-9363-96D55B0555B9}" srcOrd="0" destOrd="0" presId="urn:microsoft.com/office/officeart/2005/8/layout/vList2"/>
    <dgm:cxn modelId="{C5AC7085-B082-488F-853F-6D8E9DE74065}" type="presParOf" srcId="{E523C686-1257-4DF1-A48C-83B8AA725351}" destId="{EAA424CB-AB0D-41B7-9E99-2A6298B4A3CA}" srcOrd="1" destOrd="0" presId="urn:microsoft.com/office/officeart/2005/8/layout/vList2"/>
    <dgm:cxn modelId="{30105EFE-43DF-455B-B01F-7B566A4DFD9E}" type="presParOf" srcId="{E523C686-1257-4DF1-A48C-83B8AA725351}" destId="{0BEF6C51-4651-4B82-8AFA-7E75656F88F1}" srcOrd="2" destOrd="0" presId="urn:microsoft.com/office/officeart/2005/8/layout/vList2"/>
    <dgm:cxn modelId="{83220058-79FF-4CB9-99AC-945107C73086}" type="presParOf" srcId="{E523C686-1257-4DF1-A48C-83B8AA725351}" destId="{3BEDD483-295D-46F0-B4F5-139B4E7B7E03}" srcOrd="3" destOrd="0" presId="urn:microsoft.com/office/officeart/2005/8/layout/vList2"/>
    <dgm:cxn modelId="{42490FB2-A1D8-4E05-99F3-AEE1A19AEF55}" type="presParOf" srcId="{E523C686-1257-4DF1-A48C-83B8AA725351}" destId="{67A82208-ECF4-42D2-9FF4-D4D3B95A51CB}" srcOrd="4" destOrd="0" presId="urn:microsoft.com/office/officeart/2005/8/layout/vList2"/>
    <dgm:cxn modelId="{00174E59-8974-4816-89C8-E60857F3B204}" type="presParOf" srcId="{E523C686-1257-4DF1-A48C-83B8AA725351}" destId="{DD620E54-72A3-4EC3-9579-1B13A00B8546}" srcOrd="5" destOrd="0" presId="urn:microsoft.com/office/officeart/2005/8/layout/vList2"/>
    <dgm:cxn modelId="{A059A74C-B7FA-4864-AFEE-E380E7015FB6}" type="presParOf" srcId="{E523C686-1257-4DF1-A48C-83B8AA725351}" destId="{611F4474-11E5-4671-A11D-FB2C74D6FEB1}"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0C20DDC-1976-4C5A-9211-AADB9D065794}" type="doc">
      <dgm:prSet loTypeId="urn:microsoft.com/office/officeart/2008/layout/LinedList" loCatId="list" qsTypeId="urn:microsoft.com/office/officeart/2005/8/quickstyle/simple1" qsCatId="simple" csTypeId="urn:microsoft.com/office/officeart/2005/8/colors/accent4_2" csCatId="accent4"/>
      <dgm:spPr/>
      <dgm:t>
        <a:bodyPr/>
        <a:lstStyle/>
        <a:p>
          <a:endParaRPr lang="en-US"/>
        </a:p>
      </dgm:t>
    </dgm:pt>
    <dgm:pt modelId="{2D73FF18-A818-433A-BD09-64655ACD8A2F}">
      <dgm:prSet/>
      <dgm:spPr/>
      <dgm:t>
        <a:bodyPr/>
        <a:lstStyle/>
        <a:p>
          <a:r>
            <a:rPr lang="en-GB"/>
            <a:t>SDLC The Software Development Life Cycle (SDLC), or System Development Life Cycle</a:t>
          </a:r>
          <a:endParaRPr lang="en-US"/>
        </a:p>
      </dgm:t>
    </dgm:pt>
    <dgm:pt modelId="{DA634255-96D5-4498-A69E-AAAE9DAF34A5}" type="parTrans" cxnId="{EBDDB415-844F-4113-8364-FD24F4E927C0}">
      <dgm:prSet/>
      <dgm:spPr/>
      <dgm:t>
        <a:bodyPr/>
        <a:lstStyle/>
        <a:p>
          <a:endParaRPr lang="en-US"/>
        </a:p>
      </dgm:t>
    </dgm:pt>
    <dgm:pt modelId="{31A93B8E-0110-4446-A339-30F1415F5047}" type="sibTrans" cxnId="{EBDDB415-844F-4113-8364-FD24F4E927C0}">
      <dgm:prSet/>
      <dgm:spPr/>
      <dgm:t>
        <a:bodyPr/>
        <a:lstStyle/>
        <a:p>
          <a:endParaRPr lang="en-US"/>
        </a:p>
      </dgm:t>
    </dgm:pt>
    <dgm:pt modelId="{1EC06FBD-B976-40EE-B70B-9511F7568DF8}">
      <dgm:prSet/>
      <dgm:spPr/>
      <dgm:t>
        <a:bodyPr/>
        <a:lstStyle/>
        <a:p>
          <a:r>
            <a:rPr lang="en-GB"/>
            <a:t>It is applied in systems engineering, information systems and software engineering</a:t>
          </a:r>
          <a:endParaRPr lang="en-US"/>
        </a:p>
      </dgm:t>
    </dgm:pt>
    <dgm:pt modelId="{BBA2903D-23E3-4506-A5B0-90EEBF8C5522}" type="parTrans" cxnId="{E8787B70-0ABE-4FA1-997C-CC73CF686A62}">
      <dgm:prSet/>
      <dgm:spPr/>
      <dgm:t>
        <a:bodyPr/>
        <a:lstStyle/>
        <a:p>
          <a:endParaRPr lang="en-US"/>
        </a:p>
      </dgm:t>
    </dgm:pt>
    <dgm:pt modelId="{88368F4A-1A80-4CD2-8470-3DB3CA1CE20A}" type="sibTrans" cxnId="{E8787B70-0ABE-4FA1-997C-CC73CF686A62}">
      <dgm:prSet/>
      <dgm:spPr/>
      <dgm:t>
        <a:bodyPr/>
        <a:lstStyle/>
        <a:p>
          <a:endParaRPr lang="en-US"/>
        </a:p>
      </dgm:t>
    </dgm:pt>
    <dgm:pt modelId="{93342611-A283-409D-BA96-63768B60C04E}">
      <dgm:prSet/>
      <dgm:spPr/>
      <dgm:t>
        <a:bodyPr/>
        <a:lstStyle/>
        <a:p>
          <a:r>
            <a:rPr lang="en-GB"/>
            <a:t>It is the entire process of formal, logical steps taken to develop a software product. </a:t>
          </a:r>
          <a:endParaRPr lang="en-US"/>
        </a:p>
      </dgm:t>
    </dgm:pt>
    <dgm:pt modelId="{7600B9C9-438C-408C-8178-9D7343CD4D75}" type="parTrans" cxnId="{434F10B6-6FEB-49AF-91D7-2FAFDC4AC06F}">
      <dgm:prSet/>
      <dgm:spPr/>
      <dgm:t>
        <a:bodyPr/>
        <a:lstStyle/>
        <a:p>
          <a:endParaRPr lang="en-US"/>
        </a:p>
      </dgm:t>
    </dgm:pt>
    <dgm:pt modelId="{64A44A12-9587-4386-80DF-CA20C3F0C3C6}" type="sibTrans" cxnId="{434F10B6-6FEB-49AF-91D7-2FAFDC4AC06F}">
      <dgm:prSet/>
      <dgm:spPr/>
      <dgm:t>
        <a:bodyPr/>
        <a:lstStyle/>
        <a:p>
          <a:endParaRPr lang="en-US"/>
        </a:p>
      </dgm:t>
    </dgm:pt>
    <dgm:pt modelId="{FE8B8E11-25E2-4AEE-9C82-72D87A7B85A9}">
      <dgm:prSet/>
      <dgm:spPr/>
      <dgm:t>
        <a:bodyPr/>
        <a:lstStyle/>
        <a:p>
          <a:r>
            <a:rPr lang="en-GB"/>
            <a:t>The concept generally refers to computer or information systems development</a:t>
          </a:r>
          <a:endParaRPr lang="en-US"/>
        </a:p>
      </dgm:t>
    </dgm:pt>
    <dgm:pt modelId="{EE66F1BB-D5FF-48AB-A0E8-4BE2DFF659F4}" type="parTrans" cxnId="{B32D56DA-3BBA-474A-84C3-D520CC6DE338}">
      <dgm:prSet/>
      <dgm:spPr/>
      <dgm:t>
        <a:bodyPr/>
        <a:lstStyle/>
        <a:p>
          <a:endParaRPr lang="en-US"/>
        </a:p>
      </dgm:t>
    </dgm:pt>
    <dgm:pt modelId="{E91EE29B-FDD7-4090-8DBF-47928D8BD510}" type="sibTrans" cxnId="{B32D56DA-3BBA-474A-84C3-D520CC6DE338}">
      <dgm:prSet/>
      <dgm:spPr/>
      <dgm:t>
        <a:bodyPr/>
        <a:lstStyle/>
        <a:p>
          <a:endParaRPr lang="en-US"/>
        </a:p>
      </dgm:t>
    </dgm:pt>
    <dgm:pt modelId="{0EA96452-6ECD-4212-A35E-7548A5A05686}" type="pres">
      <dgm:prSet presAssocID="{70C20DDC-1976-4C5A-9211-AADB9D065794}" presName="vert0" presStyleCnt="0">
        <dgm:presLayoutVars>
          <dgm:dir/>
          <dgm:animOne val="branch"/>
          <dgm:animLvl val="lvl"/>
        </dgm:presLayoutVars>
      </dgm:prSet>
      <dgm:spPr/>
      <dgm:t>
        <a:bodyPr/>
        <a:lstStyle/>
        <a:p>
          <a:endParaRPr lang="en-US"/>
        </a:p>
      </dgm:t>
    </dgm:pt>
    <dgm:pt modelId="{C48AEC9C-F717-47F5-8F8F-AAB2C8AB0555}" type="pres">
      <dgm:prSet presAssocID="{2D73FF18-A818-433A-BD09-64655ACD8A2F}" presName="thickLine" presStyleLbl="alignNode1" presStyleIdx="0" presStyleCnt="4"/>
      <dgm:spPr/>
    </dgm:pt>
    <dgm:pt modelId="{5FB8E831-5282-4C01-8415-31FF133C607B}" type="pres">
      <dgm:prSet presAssocID="{2D73FF18-A818-433A-BD09-64655ACD8A2F}" presName="horz1" presStyleCnt="0"/>
      <dgm:spPr/>
    </dgm:pt>
    <dgm:pt modelId="{91BB62F2-5DC5-4913-92A3-87AC851E7A37}" type="pres">
      <dgm:prSet presAssocID="{2D73FF18-A818-433A-BD09-64655ACD8A2F}" presName="tx1" presStyleLbl="revTx" presStyleIdx="0" presStyleCnt="4"/>
      <dgm:spPr/>
      <dgm:t>
        <a:bodyPr/>
        <a:lstStyle/>
        <a:p>
          <a:endParaRPr lang="en-US"/>
        </a:p>
      </dgm:t>
    </dgm:pt>
    <dgm:pt modelId="{A0BE0F41-DA81-4CA9-85D2-363B68D218E7}" type="pres">
      <dgm:prSet presAssocID="{2D73FF18-A818-433A-BD09-64655ACD8A2F}" presName="vert1" presStyleCnt="0"/>
      <dgm:spPr/>
    </dgm:pt>
    <dgm:pt modelId="{4D2C863F-4BE4-4D1E-8770-79D0C6618873}" type="pres">
      <dgm:prSet presAssocID="{1EC06FBD-B976-40EE-B70B-9511F7568DF8}" presName="thickLine" presStyleLbl="alignNode1" presStyleIdx="1" presStyleCnt="4"/>
      <dgm:spPr/>
    </dgm:pt>
    <dgm:pt modelId="{C8CCEA0A-AED4-47B4-88CE-EFC66FF07B04}" type="pres">
      <dgm:prSet presAssocID="{1EC06FBD-B976-40EE-B70B-9511F7568DF8}" presName="horz1" presStyleCnt="0"/>
      <dgm:spPr/>
    </dgm:pt>
    <dgm:pt modelId="{A3216525-5626-419C-ADA7-A09C30F169AB}" type="pres">
      <dgm:prSet presAssocID="{1EC06FBD-B976-40EE-B70B-9511F7568DF8}" presName="tx1" presStyleLbl="revTx" presStyleIdx="1" presStyleCnt="4"/>
      <dgm:spPr/>
      <dgm:t>
        <a:bodyPr/>
        <a:lstStyle/>
        <a:p>
          <a:endParaRPr lang="en-US"/>
        </a:p>
      </dgm:t>
    </dgm:pt>
    <dgm:pt modelId="{CFE2F3BE-ADA7-46CE-AF24-55E03E7DBAA2}" type="pres">
      <dgm:prSet presAssocID="{1EC06FBD-B976-40EE-B70B-9511F7568DF8}" presName="vert1" presStyleCnt="0"/>
      <dgm:spPr/>
    </dgm:pt>
    <dgm:pt modelId="{A93888A9-2131-451A-B783-71EEB4719995}" type="pres">
      <dgm:prSet presAssocID="{93342611-A283-409D-BA96-63768B60C04E}" presName="thickLine" presStyleLbl="alignNode1" presStyleIdx="2" presStyleCnt="4"/>
      <dgm:spPr/>
    </dgm:pt>
    <dgm:pt modelId="{55248745-40DF-4F57-8B0D-A4643322E16D}" type="pres">
      <dgm:prSet presAssocID="{93342611-A283-409D-BA96-63768B60C04E}" presName="horz1" presStyleCnt="0"/>
      <dgm:spPr/>
    </dgm:pt>
    <dgm:pt modelId="{749C0EF2-1D5B-4316-B921-19808273DAD5}" type="pres">
      <dgm:prSet presAssocID="{93342611-A283-409D-BA96-63768B60C04E}" presName="tx1" presStyleLbl="revTx" presStyleIdx="2" presStyleCnt="4"/>
      <dgm:spPr/>
      <dgm:t>
        <a:bodyPr/>
        <a:lstStyle/>
        <a:p>
          <a:endParaRPr lang="en-US"/>
        </a:p>
      </dgm:t>
    </dgm:pt>
    <dgm:pt modelId="{F49B4962-9F3C-4937-95AF-821A5AA0E687}" type="pres">
      <dgm:prSet presAssocID="{93342611-A283-409D-BA96-63768B60C04E}" presName="vert1" presStyleCnt="0"/>
      <dgm:spPr/>
    </dgm:pt>
    <dgm:pt modelId="{A97BACED-9251-4DF1-B4E2-1EC480DB70AC}" type="pres">
      <dgm:prSet presAssocID="{FE8B8E11-25E2-4AEE-9C82-72D87A7B85A9}" presName="thickLine" presStyleLbl="alignNode1" presStyleIdx="3" presStyleCnt="4"/>
      <dgm:spPr/>
    </dgm:pt>
    <dgm:pt modelId="{07AFCEB7-C18F-4257-B684-1A89B03ED0AC}" type="pres">
      <dgm:prSet presAssocID="{FE8B8E11-25E2-4AEE-9C82-72D87A7B85A9}" presName="horz1" presStyleCnt="0"/>
      <dgm:spPr/>
    </dgm:pt>
    <dgm:pt modelId="{D6743D57-BD78-442D-9C76-85C641A37FF6}" type="pres">
      <dgm:prSet presAssocID="{FE8B8E11-25E2-4AEE-9C82-72D87A7B85A9}" presName="tx1" presStyleLbl="revTx" presStyleIdx="3" presStyleCnt="4"/>
      <dgm:spPr/>
      <dgm:t>
        <a:bodyPr/>
        <a:lstStyle/>
        <a:p>
          <a:endParaRPr lang="en-US"/>
        </a:p>
      </dgm:t>
    </dgm:pt>
    <dgm:pt modelId="{31149EBC-56FE-48EF-99C7-CD8A4081FD54}" type="pres">
      <dgm:prSet presAssocID="{FE8B8E11-25E2-4AEE-9C82-72D87A7B85A9}" presName="vert1" presStyleCnt="0"/>
      <dgm:spPr/>
    </dgm:pt>
  </dgm:ptLst>
  <dgm:cxnLst>
    <dgm:cxn modelId="{425F290F-FDB2-46DC-8962-92B2D01F9410}" type="presOf" srcId="{1EC06FBD-B976-40EE-B70B-9511F7568DF8}" destId="{A3216525-5626-419C-ADA7-A09C30F169AB}" srcOrd="0" destOrd="0" presId="urn:microsoft.com/office/officeart/2008/layout/LinedList"/>
    <dgm:cxn modelId="{DD90674E-4F74-4D16-B6BD-AA5DA7F76DF3}" type="presOf" srcId="{70C20DDC-1976-4C5A-9211-AADB9D065794}" destId="{0EA96452-6ECD-4212-A35E-7548A5A05686}" srcOrd="0" destOrd="0" presId="urn:microsoft.com/office/officeart/2008/layout/LinedList"/>
    <dgm:cxn modelId="{434F10B6-6FEB-49AF-91D7-2FAFDC4AC06F}" srcId="{70C20DDC-1976-4C5A-9211-AADB9D065794}" destId="{93342611-A283-409D-BA96-63768B60C04E}" srcOrd="2" destOrd="0" parTransId="{7600B9C9-438C-408C-8178-9D7343CD4D75}" sibTransId="{64A44A12-9587-4386-80DF-CA20C3F0C3C6}"/>
    <dgm:cxn modelId="{94269ED0-CD13-4198-A63F-C9BF2DF73B37}" type="presOf" srcId="{93342611-A283-409D-BA96-63768B60C04E}" destId="{749C0EF2-1D5B-4316-B921-19808273DAD5}" srcOrd="0" destOrd="0" presId="urn:microsoft.com/office/officeart/2008/layout/LinedList"/>
    <dgm:cxn modelId="{D267ED85-3379-4FC7-A315-EC6E4DB3399D}" type="presOf" srcId="{2D73FF18-A818-433A-BD09-64655ACD8A2F}" destId="{91BB62F2-5DC5-4913-92A3-87AC851E7A37}" srcOrd="0" destOrd="0" presId="urn:microsoft.com/office/officeart/2008/layout/LinedList"/>
    <dgm:cxn modelId="{E8787B70-0ABE-4FA1-997C-CC73CF686A62}" srcId="{70C20DDC-1976-4C5A-9211-AADB9D065794}" destId="{1EC06FBD-B976-40EE-B70B-9511F7568DF8}" srcOrd="1" destOrd="0" parTransId="{BBA2903D-23E3-4506-A5B0-90EEBF8C5522}" sibTransId="{88368F4A-1A80-4CD2-8470-3DB3CA1CE20A}"/>
    <dgm:cxn modelId="{29539B03-06E7-481F-A948-37E313A0A40A}" type="presOf" srcId="{FE8B8E11-25E2-4AEE-9C82-72D87A7B85A9}" destId="{D6743D57-BD78-442D-9C76-85C641A37FF6}" srcOrd="0" destOrd="0" presId="urn:microsoft.com/office/officeart/2008/layout/LinedList"/>
    <dgm:cxn modelId="{B32D56DA-3BBA-474A-84C3-D520CC6DE338}" srcId="{70C20DDC-1976-4C5A-9211-AADB9D065794}" destId="{FE8B8E11-25E2-4AEE-9C82-72D87A7B85A9}" srcOrd="3" destOrd="0" parTransId="{EE66F1BB-D5FF-48AB-A0E8-4BE2DFF659F4}" sibTransId="{E91EE29B-FDD7-4090-8DBF-47928D8BD510}"/>
    <dgm:cxn modelId="{EBDDB415-844F-4113-8364-FD24F4E927C0}" srcId="{70C20DDC-1976-4C5A-9211-AADB9D065794}" destId="{2D73FF18-A818-433A-BD09-64655ACD8A2F}" srcOrd="0" destOrd="0" parTransId="{DA634255-96D5-4498-A69E-AAAE9DAF34A5}" sibTransId="{31A93B8E-0110-4446-A339-30F1415F5047}"/>
    <dgm:cxn modelId="{F6D7B4B1-0B4D-46CC-A6B9-2B7CA8FE2ABB}" type="presParOf" srcId="{0EA96452-6ECD-4212-A35E-7548A5A05686}" destId="{C48AEC9C-F717-47F5-8F8F-AAB2C8AB0555}" srcOrd="0" destOrd="0" presId="urn:microsoft.com/office/officeart/2008/layout/LinedList"/>
    <dgm:cxn modelId="{B2B3C37D-D2FC-47E6-99AD-10F311B75C3D}" type="presParOf" srcId="{0EA96452-6ECD-4212-A35E-7548A5A05686}" destId="{5FB8E831-5282-4C01-8415-31FF133C607B}" srcOrd="1" destOrd="0" presId="urn:microsoft.com/office/officeart/2008/layout/LinedList"/>
    <dgm:cxn modelId="{F0992051-9851-473B-9CA3-DC2A72546E3B}" type="presParOf" srcId="{5FB8E831-5282-4C01-8415-31FF133C607B}" destId="{91BB62F2-5DC5-4913-92A3-87AC851E7A37}" srcOrd="0" destOrd="0" presId="urn:microsoft.com/office/officeart/2008/layout/LinedList"/>
    <dgm:cxn modelId="{DAB018BC-A130-4514-A8CA-42AC50DB000B}" type="presParOf" srcId="{5FB8E831-5282-4C01-8415-31FF133C607B}" destId="{A0BE0F41-DA81-4CA9-85D2-363B68D218E7}" srcOrd="1" destOrd="0" presId="urn:microsoft.com/office/officeart/2008/layout/LinedList"/>
    <dgm:cxn modelId="{3B7428F2-6482-4EE9-ABBA-FABED072C16B}" type="presParOf" srcId="{0EA96452-6ECD-4212-A35E-7548A5A05686}" destId="{4D2C863F-4BE4-4D1E-8770-79D0C6618873}" srcOrd="2" destOrd="0" presId="urn:microsoft.com/office/officeart/2008/layout/LinedList"/>
    <dgm:cxn modelId="{A16B128A-88B8-47AF-8673-D196597EC9C7}" type="presParOf" srcId="{0EA96452-6ECD-4212-A35E-7548A5A05686}" destId="{C8CCEA0A-AED4-47B4-88CE-EFC66FF07B04}" srcOrd="3" destOrd="0" presId="urn:microsoft.com/office/officeart/2008/layout/LinedList"/>
    <dgm:cxn modelId="{5CC76083-CD8E-4B75-9726-F203C8A4BE0B}" type="presParOf" srcId="{C8CCEA0A-AED4-47B4-88CE-EFC66FF07B04}" destId="{A3216525-5626-419C-ADA7-A09C30F169AB}" srcOrd="0" destOrd="0" presId="urn:microsoft.com/office/officeart/2008/layout/LinedList"/>
    <dgm:cxn modelId="{8DA27549-510B-4372-B2D0-F12D4AB96F6C}" type="presParOf" srcId="{C8CCEA0A-AED4-47B4-88CE-EFC66FF07B04}" destId="{CFE2F3BE-ADA7-46CE-AF24-55E03E7DBAA2}" srcOrd="1" destOrd="0" presId="urn:microsoft.com/office/officeart/2008/layout/LinedList"/>
    <dgm:cxn modelId="{D4C9E76B-8094-4E16-810A-5E63B8074C15}" type="presParOf" srcId="{0EA96452-6ECD-4212-A35E-7548A5A05686}" destId="{A93888A9-2131-451A-B783-71EEB4719995}" srcOrd="4" destOrd="0" presId="urn:microsoft.com/office/officeart/2008/layout/LinedList"/>
    <dgm:cxn modelId="{55220AA1-F5D1-459E-B69A-87E46EEAE6AD}" type="presParOf" srcId="{0EA96452-6ECD-4212-A35E-7548A5A05686}" destId="{55248745-40DF-4F57-8B0D-A4643322E16D}" srcOrd="5" destOrd="0" presId="urn:microsoft.com/office/officeart/2008/layout/LinedList"/>
    <dgm:cxn modelId="{FBE6BF17-D4CD-4B86-9B70-E35235FF114F}" type="presParOf" srcId="{55248745-40DF-4F57-8B0D-A4643322E16D}" destId="{749C0EF2-1D5B-4316-B921-19808273DAD5}" srcOrd="0" destOrd="0" presId="urn:microsoft.com/office/officeart/2008/layout/LinedList"/>
    <dgm:cxn modelId="{A272E3B3-4BC7-4ECB-AA20-F421EE4423D0}" type="presParOf" srcId="{55248745-40DF-4F57-8B0D-A4643322E16D}" destId="{F49B4962-9F3C-4937-95AF-821A5AA0E687}" srcOrd="1" destOrd="0" presId="urn:microsoft.com/office/officeart/2008/layout/LinedList"/>
    <dgm:cxn modelId="{05DF3E57-26D8-4A8F-BD96-7F50343E554F}" type="presParOf" srcId="{0EA96452-6ECD-4212-A35E-7548A5A05686}" destId="{A97BACED-9251-4DF1-B4E2-1EC480DB70AC}" srcOrd="6" destOrd="0" presId="urn:microsoft.com/office/officeart/2008/layout/LinedList"/>
    <dgm:cxn modelId="{80AA1D1D-F768-4484-8437-4C52C7689D3A}" type="presParOf" srcId="{0EA96452-6ECD-4212-A35E-7548A5A05686}" destId="{07AFCEB7-C18F-4257-B684-1A89B03ED0AC}" srcOrd="7" destOrd="0" presId="urn:microsoft.com/office/officeart/2008/layout/LinedList"/>
    <dgm:cxn modelId="{4FBC37ED-C3AE-47E7-90F3-087B3CDE0A4D}" type="presParOf" srcId="{07AFCEB7-C18F-4257-B684-1A89B03ED0AC}" destId="{D6743D57-BD78-442D-9C76-85C641A37FF6}" srcOrd="0" destOrd="0" presId="urn:microsoft.com/office/officeart/2008/layout/LinedList"/>
    <dgm:cxn modelId="{CE3D90BE-654D-4B2C-AF3F-6FC25BF43AA1}" type="presParOf" srcId="{07AFCEB7-C18F-4257-B684-1A89B03ED0AC}" destId="{31149EBC-56FE-48EF-99C7-CD8A4081FD5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E382221-7C6A-41F4-A193-FBC098E056D1}"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6ED71333-83C3-43F9-82A0-E9360E145D5F}">
      <dgm:prSet/>
      <dgm:spPr>
        <a:solidFill>
          <a:schemeClr val="accent2">
            <a:lumMod val="75000"/>
          </a:schemeClr>
        </a:solidFill>
      </dgm:spPr>
      <dgm:t>
        <a:bodyPr/>
        <a:lstStyle/>
        <a:p>
          <a:r>
            <a:rPr lang="en-GB"/>
            <a:t>Debugging is the process of removing the errors that occurs during the coding part. </a:t>
          </a:r>
          <a:endParaRPr lang="en-US"/>
        </a:p>
      </dgm:t>
    </dgm:pt>
    <dgm:pt modelId="{766455EC-71DF-4FC8-9E6D-DA4AA597A762}" type="parTrans" cxnId="{CF880CC3-924F-41D3-9061-ECDCE87ECD4E}">
      <dgm:prSet/>
      <dgm:spPr/>
      <dgm:t>
        <a:bodyPr/>
        <a:lstStyle/>
        <a:p>
          <a:endParaRPr lang="en-US"/>
        </a:p>
      </dgm:t>
    </dgm:pt>
    <dgm:pt modelId="{3EC3E885-867B-4891-807C-DCD38CE380A3}" type="sibTrans" cxnId="{CF880CC3-924F-41D3-9061-ECDCE87ECD4E}">
      <dgm:prSet/>
      <dgm:spPr/>
      <dgm:t>
        <a:bodyPr/>
        <a:lstStyle/>
        <a:p>
          <a:endParaRPr lang="en-US"/>
        </a:p>
      </dgm:t>
    </dgm:pt>
    <dgm:pt modelId="{D6DEEB97-AC77-40CD-AF0C-0E534148CB7B}">
      <dgm:prSet/>
      <dgm:spPr/>
      <dgm:t>
        <a:bodyPr/>
        <a:lstStyle/>
        <a:p>
          <a:r>
            <a:rPr lang="en-GB"/>
            <a:t>Debugging is essential for this stage as this establishes the platform for further stages of development. </a:t>
          </a:r>
          <a:endParaRPr lang="en-US"/>
        </a:p>
      </dgm:t>
    </dgm:pt>
    <dgm:pt modelId="{9F557AE6-B162-4414-A5F8-5CFCBB1EA54E}" type="parTrans" cxnId="{5ECACB7E-6C95-43B1-B4D7-5E16D8ABDF3F}">
      <dgm:prSet/>
      <dgm:spPr/>
      <dgm:t>
        <a:bodyPr/>
        <a:lstStyle/>
        <a:p>
          <a:endParaRPr lang="en-US"/>
        </a:p>
      </dgm:t>
    </dgm:pt>
    <dgm:pt modelId="{4C81C95A-00A2-4D87-9F19-2DEE3ED29158}" type="sibTrans" cxnId="{5ECACB7E-6C95-43B1-B4D7-5E16D8ABDF3F}">
      <dgm:prSet/>
      <dgm:spPr/>
      <dgm:t>
        <a:bodyPr/>
        <a:lstStyle/>
        <a:p>
          <a:endParaRPr lang="en-US"/>
        </a:p>
      </dgm:t>
    </dgm:pt>
    <dgm:pt modelId="{55C45439-0001-4861-B826-41C8BE29AE2E}" type="pres">
      <dgm:prSet presAssocID="{4E382221-7C6A-41F4-A193-FBC098E056D1}" presName="linear" presStyleCnt="0">
        <dgm:presLayoutVars>
          <dgm:animLvl val="lvl"/>
          <dgm:resizeHandles val="exact"/>
        </dgm:presLayoutVars>
      </dgm:prSet>
      <dgm:spPr/>
      <dgm:t>
        <a:bodyPr/>
        <a:lstStyle/>
        <a:p>
          <a:endParaRPr lang="en-US"/>
        </a:p>
      </dgm:t>
    </dgm:pt>
    <dgm:pt modelId="{C42528C0-0F63-4046-BAF7-598CEF5D9144}" type="pres">
      <dgm:prSet presAssocID="{6ED71333-83C3-43F9-82A0-E9360E145D5F}" presName="parentText" presStyleLbl="node1" presStyleIdx="0" presStyleCnt="2">
        <dgm:presLayoutVars>
          <dgm:chMax val="0"/>
          <dgm:bulletEnabled val="1"/>
        </dgm:presLayoutVars>
      </dgm:prSet>
      <dgm:spPr/>
      <dgm:t>
        <a:bodyPr/>
        <a:lstStyle/>
        <a:p>
          <a:endParaRPr lang="en-US"/>
        </a:p>
      </dgm:t>
    </dgm:pt>
    <dgm:pt modelId="{C2C9D0CF-D46E-4065-B0B9-042AD88704CA}" type="pres">
      <dgm:prSet presAssocID="{3EC3E885-867B-4891-807C-DCD38CE380A3}" presName="spacer" presStyleCnt="0"/>
      <dgm:spPr/>
    </dgm:pt>
    <dgm:pt modelId="{858807BD-7CE3-4219-A07B-C4539C00C422}" type="pres">
      <dgm:prSet presAssocID="{D6DEEB97-AC77-40CD-AF0C-0E534148CB7B}" presName="parentText" presStyleLbl="node1" presStyleIdx="1" presStyleCnt="2">
        <dgm:presLayoutVars>
          <dgm:chMax val="0"/>
          <dgm:bulletEnabled val="1"/>
        </dgm:presLayoutVars>
      </dgm:prSet>
      <dgm:spPr/>
      <dgm:t>
        <a:bodyPr/>
        <a:lstStyle/>
        <a:p>
          <a:endParaRPr lang="en-US"/>
        </a:p>
      </dgm:t>
    </dgm:pt>
  </dgm:ptLst>
  <dgm:cxnLst>
    <dgm:cxn modelId="{816F0ACC-87AC-4368-9114-BFBB6BCC8E61}" type="presOf" srcId="{6ED71333-83C3-43F9-82A0-E9360E145D5F}" destId="{C42528C0-0F63-4046-BAF7-598CEF5D9144}" srcOrd="0" destOrd="0" presId="urn:microsoft.com/office/officeart/2005/8/layout/vList2"/>
    <dgm:cxn modelId="{5ECACB7E-6C95-43B1-B4D7-5E16D8ABDF3F}" srcId="{4E382221-7C6A-41F4-A193-FBC098E056D1}" destId="{D6DEEB97-AC77-40CD-AF0C-0E534148CB7B}" srcOrd="1" destOrd="0" parTransId="{9F557AE6-B162-4414-A5F8-5CFCBB1EA54E}" sibTransId="{4C81C95A-00A2-4D87-9F19-2DEE3ED29158}"/>
    <dgm:cxn modelId="{CF880CC3-924F-41D3-9061-ECDCE87ECD4E}" srcId="{4E382221-7C6A-41F4-A193-FBC098E056D1}" destId="{6ED71333-83C3-43F9-82A0-E9360E145D5F}" srcOrd="0" destOrd="0" parTransId="{766455EC-71DF-4FC8-9E6D-DA4AA597A762}" sibTransId="{3EC3E885-867B-4891-807C-DCD38CE380A3}"/>
    <dgm:cxn modelId="{3D9293CB-68EF-4099-9408-E4B116787285}" type="presOf" srcId="{D6DEEB97-AC77-40CD-AF0C-0E534148CB7B}" destId="{858807BD-7CE3-4219-A07B-C4539C00C422}" srcOrd="0" destOrd="0" presId="urn:microsoft.com/office/officeart/2005/8/layout/vList2"/>
    <dgm:cxn modelId="{A95FF6C9-3005-4A80-B178-ECD6E36DDBDA}" type="presOf" srcId="{4E382221-7C6A-41F4-A193-FBC098E056D1}" destId="{55C45439-0001-4861-B826-41C8BE29AE2E}" srcOrd="0" destOrd="0" presId="urn:microsoft.com/office/officeart/2005/8/layout/vList2"/>
    <dgm:cxn modelId="{A671D5DE-1964-42CD-ADB6-50C9C569235A}" type="presParOf" srcId="{55C45439-0001-4861-B826-41C8BE29AE2E}" destId="{C42528C0-0F63-4046-BAF7-598CEF5D9144}" srcOrd="0" destOrd="0" presId="urn:microsoft.com/office/officeart/2005/8/layout/vList2"/>
    <dgm:cxn modelId="{CD760F9C-35B2-44FF-9246-0678EFC732C8}" type="presParOf" srcId="{55C45439-0001-4861-B826-41C8BE29AE2E}" destId="{C2C9D0CF-D46E-4065-B0B9-042AD88704CA}" srcOrd="1" destOrd="0" presId="urn:microsoft.com/office/officeart/2005/8/layout/vList2"/>
    <dgm:cxn modelId="{37E3C8B6-3677-4351-96CF-8C74AD6BE566}" type="presParOf" srcId="{55C45439-0001-4861-B826-41C8BE29AE2E}" destId="{858807BD-7CE3-4219-A07B-C4539C00C422}"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AFA23FB-5422-44BF-B5FD-BA3A2023D6CB}"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4E37732B-9128-45BD-B044-B56127C4CB40}">
      <dgm:prSet/>
      <dgm:spPr/>
      <dgm:t>
        <a:bodyPr/>
        <a:lstStyle/>
        <a:p>
          <a:pPr>
            <a:lnSpc>
              <a:spcPct val="100000"/>
            </a:lnSpc>
          </a:pPr>
          <a:r>
            <a:rPr lang="en-GB" b="0" i="0"/>
            <a:t>Requirements are divided into several stand-alone software development modules. </a:t>
          </a:r>
          <a:endParaRPr lang="en-US"/>
        </a:p>
      </dgm:t>
    </dgm:pt>
    <dgm:pt modelId="{CD51CCA9-20FE-4CD7-870E-F771430DCE0F}" type="parTrans" cxnId="{25081EE7-7EC5-4326-848F-DD29192D6A98}">
      <dgm:prSet/>
      <dgm:spPr/>
      <dgm:t>
        <a:bodyPr/>
        <a:lstStyle/>
        <a:p>
          <a:endParaRPr lang="en-US"/>
        </a:p>
      </dgm:t>
    </dgm:pt>
    <dgm:pt modelId="{6777DA5C-6DB8-47A0-B03A-DF52699ABBA5}" type="sibTrans" cxnId="{25081EE7-7EC5-4326-848F-DD29192D6A98}">
      <dgm:prSet/>
      <dgm:spPr/>
      <dgm:t>
        <a:bodyPr/>
        <a:lstStyle/>
        <a:p>
          <a:endParaRPr lang="en-US"/>
        </a:p>
      </dgm:t>
    </dgm:pt>
    <dgm:pt modelId="{7698603A-13B1-4FD4-B988-B3059C069A92}">
      <dgm:prSet/>
      <dgm:spPr/>
      <dgm:t>
        <a:bodyPr/>
        <a:lstStyle/>
        <a:p>
          <a:pPr>
            <a:lnSpc>
              <a:spcPct val="100000"/>
            </a:lnSpc>
          </a:pPr>
          <a:r>
            <a:rPr lang="en-GB" b="0" i="0"/>
            <a:t>Subsequent release of the module adds a feature to the previous release.</a:t>
          </a:r>
          <a:endParaRPr lang="en-US"/>
        </a:p>
      </dgm:t>
    </dgm:pt>
    <dgm:pt modelId="{6D8A47AC-4D71-4E2A-8D6D-637ACCFA5644}" type="parTrans" cxnId="{B8D121B0-3DDC-4B7F-8BB4-F606873C7316}">
      <dgm:prSet/>
      <dgm:spPr/>
      <dgm:t>
        <a:bodyPr/>
        <a:lstStyle/>
        <a:p>
          <a:endParaRPr lang="en-US"/>
        </a:p>
      </dgm:t>
    </dgm:pt>
    <dgm:pt modelId="{601C7607-6E23-415A-B3D2-11582C54B6C6}" type="sibTrans" cxnId="{B8D121B0-3DDC-4B7F-8BB4-F606873C7316}">
      <dgm:prSet/>
      <dgm:spPr/>
      <dgm:t>
        <a:bodyPr/>
        <a:lstStyle/>
        <a:p>
          <a:endParaRPr lang="en-US"/>
        </a:p>
      </dgm:t>
    </dgm:pt>
    <dgm:pt modelId="{18843E13-3B6F-4D58-9A57-F4CFCE48DB7C}">
      <dgm:prSet/>
      <dgm:spPr/>
      <dgm:t>
        <a:bodyPr/>
        <a:lstStyle/>
        <a:p>
          <a:pPr>
            <a:lnSpc>
              <a:spcPct val="100000"/>
            </a:lnSpc>
          </a:pPr>
          <a:r>
            <a:rPr lang="en-GB" b="0" i="0"/>
            <a:t>The process will continue until the whole software is achieved.</a:t>
          </a:r>
          <a:endParaRPr lang="en-US"/>
        </a:p>
      </dgm:t>
    </dgm:pt>
    <dgm:pt modelId="{D0EC4C1C-D938-4329-8D41-5FCE064BBA2C}" type="parTrans" cxnId="{F2FA8CC2-51EC-4DC7-B0FA-51D0E616E16B}">
      <dgm:prSet/>
      <dgm:spPr/>
      <dgm:t>
        <a:bodyPr/>
        <a:lstStyle/>
        <a:p>
          <a:endParaRPr lang="en-US"/>
        </a:p>
      </dgm:t>
    </dgm:pt>
    <dgm:pt modelId="{F6F651AF-6F04-4A96-8C1B-3810E8DFAE96}" type="sibTrans" cxnId="{F2FA8CC2-51EC-4DC7-B0FA-51D0E616E16B}">
      <dgm:prSet/>
      <dgm:spPr/>
      <dgm:t>
        <a:bodyPr/>
        <a:lstStyle/>
        <a:p>
          <a:endParaRPr lang="en-US"/>
        </a:p>
      </dgm:t>
    </dgm:pt>
    <dgm:pt modelId="{066AEA58-9552-43A2-BD1A-977E6F76B40E}" type="pres">
      <dgm:prSet presAssocID="{DAFA23FB-5422-44BF-B5FD-BA3A2023D6CB}" presName="root" presStyleCnt="0">
        <dgm:presLayoutVars>
          <dgm:dir/>
          <dgm:resizeHandles val="exact"/>
        </dgm:presLayoutVars>
      </dgm:prSet>
      <dgm:spPr/>
      <dgm:t>
        <a:bodyPr/>
        <a:lstStyle/>
        <a:p>
          <a:endParaRPr lang="en-US"/>
        </a:p>
      </dgm:t>
    </dgm:pt>
    <dgm:pt modelId="{E6F1C19D-C7C8-464C-9A48-ECE887AE273D}" type="pres">
      <dgm:prSet presAssocID="{4E37732B-9128-45BD-B044-B56127C4CB40}" presName="compNode" presStyleCnt="0"/>
      <dgm:spPr/>
    </dgm:pt>
    <dgm:pt modelId="{86983122-476C-4CAC-93DE-3E2B002F20A6}" type="pres">
      <dgm:prSet presAssocID="{4E37732B-9128-45BD-B044-B56127C4CB40}" presName="bgRect" presStyleLbl="bgShp" presStyleIdx="0" presStyleCnt="3"/>
      <dgm:spPr/>
    </dgm:pt>
    <dgm:pt modelId="{751FC032-D8FD-4326-97D1-9271A947325A}" type="pres">
      <dgm:prSet presAssocID="{4E37732B-9128-45BD-B044-B56127C4CB4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xmlns="" r:embed="rId2"/>
              </a:ext>
            </a:extLst>
          </a:blip>
          <a:stretch>
            <a:fillRect/>
          </a:stretch>
        </a:blipFill>
      </dgm:spPr>
      <dgm:extLst>
        <a:ext uri="{E40237B7-FDA0-4F09-8148-C483321AD2D9}">
          <dgm14:cNvPr xmlns:dgm14="http://schemas.microsoft.com/office/drawing/2010/diagram" id="0" name="" descr="Welder"/>
        </a:ext>
      </dgm:extLst>
    </dgm:pt>
    <dgm:pt modelId="{3F36E981-4D7E-45DB-8E34-25A7E218A70A}" type="pres">
      <dgm:prSet presAssocID="{4E37732B-9128-45BD-B044-B56127C4CB40}" presName="spaceRect" presStyleCnt="0"/>
      <dgm:spPr/>
    </dgm:pt>
    <dgm:pt modelId="{2DDFB18F-2EEF-47C7-93AF-C4C1A1A79E3A}" type="pres">
      <dgm:prSet presAssocID="{4E37732B-9128-45BD-B044-B56127C4CB40}" presName="parTx" presStyleLbl="revTx" presStyleIdx="0" presStyleCnt="3">
        <dgm:presLayoutVars>
          <dgm:chMax val="0"/>
          <dgm:chPref val="0"/>
        </dgm:presLayoutVars>
      </dgm:prSet>
      <dgm:spPr/>
      <dgm:t>
        <a:bodyPr/>
        <a:lstStyle/>
        <a:p>
          <a:endParaRPr lang="en-US"/>
        </a:p>
      </dgm:t>
    </dgm:pt>
    <dgm:pt modelId="{CB9C07DC-8965-4714-899E-B86AF3B8AD11}" type="pres">
      <dgm:prSet presAssocID="{6777DA5C-6DB8-47A0-B03A-DF52699ABBA5}" presName="sibTrans" presStyleCnt="0"/>
      <dgm:spPr/>
    </dgm:pt>
    <dgm:pt modelId="{EF5536BE-74E2-4804-B30F-CE57EA1A37A8}" type="pres">
      <dgm:prSet presAssocID="{7698603A-13B1-4FD4-B988-B3059C069A92}" presName="compNode" presStyleCnt="0"/>
      <dgm:spPr/>
    </dgm:pt>
    <dgm:pt modelId="{E9F696D4-D40E-487A-A0BB-81BD37206A67}" type="pres">
      <dgm:prSet presAssocID="{7698603A-13B1-4FD4-B988-B3059C069A92}" presName="bgRect" presStyleLbl="bgShp" presStyleIdx="1" presStyleCnt="3"/>
      <dgm:spPr/>
    </dgm:pt>
    <dgm:pt modelId="{D40F32A3-CE87-4999-9843-8B6806F32D00}" type="pres">
      <dgm:prSet presAssocID="{7698603A-13B1-4FD4-B988-B3059C069A9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dgm:spPr>
      <dgm:extLst>
        <a:ext uri="{E40237B7-FDA0-4F09-8148-C483321AD2D9}">
          <dgm14:cNvPr xmlns:dgm14="http://schemas.microsoft.com/office/drawing/2010/diagram" id="0" name="" descr="Back"/>
        </a:ext>
      </dgm:extLst>
    </dgm:pt>
    <dgm:pt modelId="{6C2DE41C-E51B-42F4-AC28-4C8ACC066202}" type="pres">
      <dgm:prSet presAssocID="{7698603A-13B1-4FD4-B988-B3059C069A92}" presName="spaceRect" presStyleCnt="0"/>
      <dgm:spPr/>
    </dgm:pt>
    <dgm:pt modelId="{0DAEF593-CF3F-4CD1-9D28-60B8CB83B66E}" type="pres">
      <dgm:prSet presAssocID="{7698603A-13B1-4FD4-B988-B3059C069A92}" presName="parTx" presStyleLbl="revTx" presStyleIdx="1" presStyleCnt="3">
        <dgm:presLayoutVars>
          <dgm:chMax val="0"/>
          <dgm:chPref val="0"/>
        </dgm:presLayoutVars>
      </dgm:prSet>
      <dgm:spPr/>
      <dgm:t>
        <a:bodyPr/>
        <a:lstStyle/>
        <a:p>
          <a:endParaRPr lang="en-US"/>
        </a:p>
      </dgm:t>
    </dgm:pt>
    <dgm:pt modelId="{EC0FC7F5-0ED7-4638-8A46-EA575B898883}" type="pres">
      <dgm:prSet presAssocID="{601C7607-6E23-415A-B3D2-11582C54B6C6}" presName="sibTrans" presStyleCnt="0"/>
      <dgm:spPr/>
    </dgm:pt>
    <dgm:pt modelId="{0CBCB23C-A166-4CAA-BAFF-5070CCC0B909}" type="pres">
      <dgm:prSet presAssocID="{18843E13-3B6F-4D58-9A57-F4CFCE48DB7C}" presName="compNode" presStyleCnt="0"/>
      <dgm:spPr/>
    </dgm:pt>
    <dgm:pt modelId="{E4692322-497E-4E85-BFAE-DD0448E75162}" type="pres">
      <dgm:prSet presAssocID="{18843E13-3B6F-4D58-9A57-F4CFCE48DB7C}" presName="bgRect" presStyleLbl="bgShp" presStyleIdx="2" presStyleCnt="3"/>
      <dgm:spPr/>
    </dgm:pt>
    <dgm:pt modelId="{88A723E9-F40C-48A0-8896-95CDBAE39F3F}" type="pres">
      <dgm:prSet presAssocID="{18843E13-3B6F-4D58-9A57-F4CFCE48DB7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a:blipFill>
      </dgm:spPr>
      <dgm:extLst>
        <a:ext uri="{E40237B7-FDA0-4F09-8148-C483321AD2D9}">
          <dgm14:cNvPr xmlns:dgm14="http://schemas.microsoft.com/office/drawing/2010/diagram" id="0" name="" descr="Gears"/>
        </a:ext>
      </dgm:extLst>
    </dgm:pt>
    <dgm:pt modelId="{CF280463-E3FF-45CB-A658-0A14DA821217}" type="pres">
      <dgm:prSet presAssocID="{18843E13-3B6F-4D58-9A57-F4CFCE48DB7C}" presName="spaceRect" presStyleCnt="0"/>
      <dgm:spPr/>
    </dgm:pt>
    <dgm:pt modelId="{4C6A5F91-E71A-4B54-8DC0-59F95FB75791}" type="pres">
      <dgm:prSet presAssocID="{18843E13-3B6F-4D58-9A57-F4CFCE48DB7C}" presName="parTx" presStyleLbl="revTx" presStyleIdx="2" presStyleCnt="3">
        <dgm:presLayoutVars>
          <dgm:chMax val="0"/>
          <dgm:chPref val="0"/>
        </dgm:presLayoutVars>
      </dgm:prSet>
      <dgm:spPr/>
      <dgm:t>
        <a:bodyPr/>
        <a:lstStyle/>
        <a:p>
          <a:endParaRPr lang="en-US"/>
        </a:p>
      </dgm:t>
    </dgm:pt>
  </dgm:ptLst>
  <dgm:cxnLst>
    <dgm:cxn modelId="{F3476A17-6453-4E7C-A2C3-0617F49D0F3F}" type="presOf" srcId="{7698603A-13B1-4FD4-B988-B3059C069A92}" destId="{0DAEF593-CF3F-4CD1-9D28-60B8CB83B66E}" srcOrd="0" destOrd="0" presId="urn:microsoft.com/office/officeart/2018/2/layout/IconVerticalSolidList"/>
    <dgm:cxn modelId="{611E4141-B677-45AC-92F6-FE71416B408B}" type="presOf" srcId="{18843E13-3B6F-4D58-9A57-F4CFCE48DB7C}" destId="{4C6A5F91-E71A-4B54-8DC0-59F95FB75791}" srcOrd="0" destOrd="0" presId="urn:microsoft.com/office/officeart/2018/2/layout/IconVerticalSolidList"/>
    <dgm:cxn modelId="{F2FA8CC2-51EC-4DC7-B0FA-51D0E616E16B}" srcId="{DAFA23FB-5422-44BF-B5FD-BA3A2023D6CB}" destId="{18843E13-3B6F-4D58-9A57-F4CFCE48DB7C}" srcOrd="2" destOrd="0" parTransId="{D0EC4C1C-D938-4329-8D41-5FCE064BBA2C}" sibTransId="{F6F651AF-6F04-4A96-8C1B-3810E8DFAE96}"/>
    <dgm:cxn modelId="{2AAC60A3-3308-43DA-8712-252B03D56CA1}" type="presOf" srcId="{4E37732B-9128-45BD-B044-B56127C4CB40}" destId="{2DDFB18F-2EEF-47C7-93AF-C4C1A1A79E3A}" srcOrd="0" destOrd="0" presId="urn:microsoft.com/office/officeart/2018/2/layout/IconVerticalSolidList"/>
    <dgm:cxn modelId="{EB231C16-B928-43C9-813D-90F2DABDA5D4}" type="presOf" srcId="{DAFA23FB-5422-44BF-B5FD-BA3A2023D6CB}" destId="{066AEA58-9552-43A2-BD1A-977E6F76B40E}" srcOrd="0" destOrd="0" presId="urn:microsoft.com/office/officeart/2018/2/layout/IconVerticalSolidList"/>
    <dgm:cxn modelId="{B8D121B0-3DDC-4B7F-8BB4-F606873C7316}" srcId="{DAFA23FB-5422-44BF-B5FD-BA3A2023D6CB}" destId="{7698603A-13B1-4FD4-B988-B3059C069A92}" srcOrd="1" destOrd="0" parTransId="{6D8A47AC-4D71-4E2A-8D6D-637ACCFA5644}" sibTransId="{601C7607-6E23-415A-B3D2-11582C54B6C6}"/>
    <dgm:cxn modelId="{25081EE7-7EC5-4326-848F-DD29192D6A98}" srcId="{DAFA23FB-5422-44BF-B5FD-BA3A2023D6CB}" destId="{4E37732B-9128-45BD-B044-B56127C4CB40}" srcOrd="0" destOrd="0" parTransId="{CD51CCA9-20FE-4CD7-870E-F771430DCE0F}" sibTransId="{6777DA5C-6DB8-47A0-B03A-DF52699ABBA5}"/>
    <dgm:cxn modelId="{3DA85F9D-04C8-48D8-9451-992790019A41}" type="presParOf" srcId="{066AEA58-9552-43A2-BD1A-977E6F76B40E}" destId="{E6F1C19D-C7C8-464C-9A48-ECE887AE273D}" srcOrd="0" destOrd="0" presId="urn:microsoft.com/office/officeart/2018/2/layout/IconVerticalSolidList"/>
    <dgm:cxn modelId="{8C657FFE-6385-4DB4-8EA8-1C5229B9B844}" type="presParOf" srcId="{E6F1C19D-C7C8-464C-9A48-ECE887AE273D}" destId="{86983122-476C-4CAC-93DE-3E2B002F20A6}" srcOrd="0" destOrd="0" presId="urn:microsoft.com/office/officeart/2018/2/layout/IconVerticalSolidList"/>
    <dgm:cxn modelId="{63E8C024-E626-490E-ACA6-2349DBD90478}" type="presParOf" srcId="{E6F1C19D-C7C8-464C-9A48-ECE887AE273D}" destId="{751FC032-D8FD-4326-97D1-9271A947325A}" srcOrd="1" destOrd="0" presId="urn:microsoft.com/office/officeart/2018/2/layout/IconVerticalSolidList"/>
    <dgm:cxn modelId="{BE2A630B-ECEA-4CBF-9B6A-59FF5049AE53}" type="presParOf" srcId="{E6F1C19D-C7C8-464C-9A48-ECE887AE273D}" destId="{3F36E981-4D7E-45DB-8E34-25A7E218A70A}" srcOrd="2" destOrd="0" presId="urn:microsoft.com/office/officeart/2018/2/layout/IconVerticalSolidList"/>
    <dgm:cxn modelId="{2A2DF61A-2F7E-4C91-9F2A-F688CA91BFA3}" type="presParOf" srcId="{E6F1C19D-C7C8-464C-9A48-ECE887AE273D}" destId="{2DDFB18F-2EEF-47C7-93AF-C4C1A1A79E3A}" srcOrd="3" destOrd="0" presId="urn:microsoft.com/office/officeart/2018/2/layout/IconVerticalSolidList"/>
    <dgm:cxn modelId="{8E6FC42E-BA55-4256-88C0-173DC691281C}" type="presParOf" srcId="{066AEA58-9552-43A2-BD1A-977E6F76B40E}" destId="{CB9C07DC-8965-4714-899E-B86AF3B8AD11}" srcOrd="1" destOrd="0" presId="urn:microsoft.com/office/officeart/2018/2/layout/IconVerticalSolidList"/>
    <dgm:cxn modelId="{372EC281-B962-4905-9D79-F47DC85BBD27}" type="presParOf" srcId="{066AEA58-9552-43A2-BD1A-977E6F76B40E}" destId="{EF5536BE-74E2-4804-B30F-CE57EA1A37A8}" srcOrd="2" destOrd="0" presId="urn:microsoft.com/office/officeart/2018/2/layout/IconVerticalSolidList"/>
    <dgm:cxn modelId="{2C48E3A3-960E-47D6-9396-C7FC69457198}" type="presParOf" srcId="{EF5536BE-74E2-4804-B30F-CE57EA1A37A8}" destId="{E9F696D4-D40E-487A-A0BB-81BD37206A67}" srcOrd="0" destOrd="0" presId="urn:microsoft.com/office/officeart/2018/2/layout/IconVerticalSolidList"/>
    <dgm:cxn modelId="{BF473D13-BC16-4230-8B8A-99118D4710FE}" type="presParOf" srcId="{EF5536BE-74E2-4804-B30F-CE57EA1A37A8}" destId="{D40F32A3-CE87-4999-9843-8B6806F32D00}" srcOrd="1" destOrd="0" presId="urn:microsoft.com/office/officeart/2018/2/layout/IconVerticalSolidList"/>
    <dgm:cxn modelId="{E226F689-6C1F-4756-877A-558851F41AB4}" type="presParOf" srcId="{EF5536BE-74E2-4804-B30F-CE57EA1A37A8}" destId="{6C2DE41C-E51B-42F4-AC28-4C8ACC066202}" srcOrd="2" destOrd="0" presId="urn:microsoft.com/office/officeart/2018/2/layout/IconVerticalSolidList"/>
    <dgm:cxn modelId="{E5909228-E567-49A9-884C-8C0919BB255F}" type="presParOf" srcId="{EF5536BE-74E2-4804-B30F-CE57EA1A37A8}" destId="{0DAEF593-CF3F-4CD1-9D28-60B8CB83B66E}" srcOrd="3" destOrd="0" presId="urn:microsoft.com/office/officeart/2018/2/layout/IconVerticalSolidList"/>
    <dgm:cxn modelId="{C19D2FCD-4B1E-4E55-9908-2E3632735F49}" type="presParOf" srcId="{066AEA58-9552-43A2-BD1A-977E6F76B40E}" destId="{EC0FC7F5-0ED7-4638-8A46-EA575B898883}" srcOrd="3" destOrd="0" presId="urn:microsoft.com/office/officeart/2018/2/layout/IconVerticalSolidList"/>
    <dgm:cxn modelId="{8171032E-59EC-4282-B307-B97C7DFBDD74}" type="presParOf" srcId="{066AEA58-9552-43A2-BD1A-977E6F76B40E}" destId="{0CBCB23C-A166-4CAA-BAFF-5070CCC0B909}" srcOrd="4" destOrd="0" presId="urn:microsoft.com/office/officeart/2018/2/layout/IconVerticalSolidList"/>
    <dgm:cxn modelId="{7E64B874-2446-41A2-87CF-B44F33119C7E}" type="presParOf" srcId="{0CBCB23C-A166-4CAA-BAFF-5070CCC0B909}" destId="{E4692322-497E-4E85-BFAE-DD0448E75162}" srcOrd="0" destOrd="0" presId="urn:microsoft.com/office/officeart/2018/2/layout/IconVerticalSolidList"/>
    <dgm:cxn modelId="{BA72D86B-732F-4897-A068-B579F6861C61}" type="presParOf" srcId="{0CBCB23C-A166-4CAA-BAFF-5070CCC0B909}" destId="{88A723E9-F40C-48A0-8896-95CDBAE39F3F}" srcOrd="1" destOrd="0" presId="urn:microsoft.com/office/officeart/2018/2/layout/IconVerticalSolidList"/>
    <dgm:cxn modelId="{B6DD7226-D5C7-4548-BE34-77A9A8F07013}" type="presParOf" srcId="{0CBCB23C-A166-4CAA-BAFF-5070CCC0B909}" destId="{CF280463-E3FF-45CB-A658-0A14DA821217}" srcOrd="2" destOrd="0" presId="urn:microsoft.com/office/officeart/2018/2/layout/IconVerticalSolidList"/>
    <dgm:cxn modelId="{34E206EC-3BB2-4089-A950-1323C7ED1FB0}" type="presParOf" srcId="{0CBCB23C-A166-4CAA-BAFF-5070CCC0B909}" destId="{4C6A5F91-E71A-4B54-8DC0-59F95FB75791}"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555507-813D-4706-9363-96D55B0555B9}">
      <dsp:nvSpPr>
        <dsp:cNvPr id="0" name=""/>
        <dsp:cNvSpPr/>
      </dsp:nvSpPr>
      <dsp:spPr>
        <a:xfrm>
          <a:off x="0" y="676470"/>
          <a:ext cx="6900512" cy="95940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r>
            <a:rPr lang="en-GB" sz="4000" kern="1200"/>
            <a:t>What is SDLC? </a:t>
          </a:r>
          <a:endParaRPr lang="en-US" sz="4000" kern="1200"/>
        </a:p>
      </dsp:txBody>
      <dsp:txXfrm>
        <a:off x="46834" y="723304"/>
        <a:ext cx="6806844" cy="865732"/>
      </dsp:txXfrm>
    </dsp:sp>
    <dsp:sp modelId="{0BEF6C51-4651-4B82-8AFA-7E75656F88F1}">
      <dsp:nvSpPr>
        <dsp:cNvPr id="0" name=""/>
        <dsp:cNvSpPr/>
      </dsp:nvSpPr>
      <dsp:spPr>
        <a:xfrm>
          <a:off x="0" y="1751070"/>
          <a:ext cx="6900512" cy="959400"/>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r>
            <a:rPr lang="en-GB" sz="4000" kern="1200"/>
            <a:t>Various stages of SDLC. </a:t>
          </a:r>
          <a:endParaRPr lang="en-US" sz="4000" kern="1200"/>
        </a:p>
      </dsp:txBody>
      <dsp:txXfrm>
        <a:off x="46834" y="1797904"/>
        <a:ext cx="6806844" cy="865732"/>
      </dsp:txXfrm>
    </dsp:sp>
    <dsp:sp modelId="{67A82208-ECF4-42D2-9FF4-D4D3B95A51CB}">
      <dsp:nvSpPr>
        <dsp:cNvPr id="0" name=""/>
        <dsp:cNvSpPr/>
      </dsp:nvSpPr>
      <dsp:spPr>
        <a:xfrm>
          <a:off x="0" y="2825670"/>
          <a:ext cx="6900512" cy="959400"/>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r>
            <a:rPr lang="en-GB" sz="4000" kern="1200"/>
            <a:t>Different types of SDLC models. </a:t>
          </a:r>
          <a:endParaRPr lang="en-US" sz="4000" kern="1200"/>
        </a:p>
      </dsp:txBody>
      <dsp:txXfrm>
        <a:off x="46834" y="2872504"/>
        <a:ext cx="6806844" cy="865732"/>
      </dsp:txXfrm>
    </dsp:sp>
    <dsp:sp modelId="{611F4474-11E5-4671-A11D-FB2C74D6FEB1}">
      <dsp:nvSpPr>
        <dsp:cNvPr id="0" name=""/>
        <dsp:cNvSpPr/>
      </dsp:nvSpPr>
      <dsp:spPr>
        <a:xfrm>
          <a:off x="0" y="3900270"/>
          <a:ext cx="6900512" cy="95940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r>
            <a:rPr lang="en-GB" sz="4000" kern="1200"/>
            <a:t>Strengths and weaknesses. </a:t>
          </a:r>
          <a:endParaRPr lang="en-US" sz="4000" kern="1200"/>
        </a:p>
      </dsp:txBody>
      <dsp:txXfrm>
        <a:off x="46834" y="3947104"/>
        <a:ext cx="6806844" cy="8657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8AEC9C-F717-47F5-8F8F-AAB2C8AB0555}">
      <dsp:nvSpPr>
        <dsp:cNvPr id="0" name=""/>
        <dsp:cNvSpPr/>
      </dsp:nvSpPr>
      <dsp:spPr>
        <a:xfrm>
          <a:off x="0" y="0"/>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BB62F2-5DC5-4913-92A3-87AC851E7A37}">
      <dsp:nvSpPr>
        <dsp:cNvPr id="0" name=""/>
        <dsp:cNvSpPr/>
      </dsp:nvSpPr>
      <dsp:spPr>
        <a:xfrm>
          <a:off x="0" y="0"/>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lvl="0" algn="l" defTabSz="1200150">
            <a:lnSpc>
              <a:spcPct val="90000"/>
            </a:lnSpc>
            <a:spcBef>
              <a:spcPct val="0"/>
            </a:spcBef>
            <a:spcAft>
              <a:spcPct val="35000"/>
            </a:spcAft>
          </a:pPr>
          <a:r>
            <a:rPr lang="en-GB" sz="2700" kern="1200"/>
            <a:t>SDLC The Software Development Life Cycle (SDLC), or System Development Life Cycle</a:t>
          </a:r>
          <a:endParaRPr lang="en-US" sz="2700" kern="1200"/>
        </a:p>
      </dsp:txBody>
      <dsp:txXfrm>
        <a:off x="0" y="0"/>
        <a:ext cx="6900512" cy="1384035"/>
      </dsp:txXfrm>
    </dsp:sp>
    <dsp:sp modelId="{4D2C863F-4BE4-4D1E-8770-79D0C6618873}">
      <dsp:nvSpPr>
        <dsp:cNvPr id="0" name=""/>
        <dsp:cNvSpPr/>
      </dsp:nvSpPr>
      <dsp:spPr>
        <a:xfrm>
          <a:off x="0" y="1384035"/>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216525-5626-419C-ADA7-A09C30F169AB}">
      <dsp:nvSpPr>
        <dsp:cNvPr id="0" name=""/>
        <dsp:cNvSpPr/>
      </dsp:nvSpPr>
      <dsp:spPr>
        <a:xfrm>
          <a:off x="0" y="1384035"/>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lvl="0" algn="l" defTabSz="1200150">
            <a:lnSpc>
              <a:spcPct val="90000"/>
            </a:lnSpc>
            <a:spcBef>
              <a:spcPct val="0"/>
            </a:spcBef>
            <a:spcAft>
              <a:spcPct val="35000"/>
            </a:spcAft>
          </a:pPr>
          <a:r>
            <a:rPr lang="en-GB" sz="2700" kern="1200"/>
            <a:t>It is applied in systems engineering, information systems and software engineering</a:t>
          </a:r>
          <a:endParaRPr lang="en-US" sz="2700" kern="1200"/>
        </a:p>
      </dsp:txBody>
      <dsp:txXfrm>
        <a:off x="0" y="1384035"/>
        <a:ext cx="6900512" cy="1384035"/>
      </dsp:txXfrm>
    </dsp:sp>
    <dsp:sp modelId="{A93888A9-2131-451A-B783-71EEB4719995}">
      <dsp:nvSpPr>
        <dsp:cNvPr id="0" name=""/>
        <dsp:cNvSpPr/>
      </dsp:nvSpPr>
      <dsp:spPr>
        <a:xfrm>
          <a:off x="0" y="2768070"/>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9C0EF2-1D5B-4316-B921-19808273DAD5}">
      <dsp:nvSpPr>
        <dsp:cNvPr id="0" name=""/>
        <dsp:cNvSpPr/>
      </dsp:nvSpPr>
      <dsp:spPr>
        <a:xfrm>
          <a:off x="0" y="2768070"/>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lvl="0" algn="l" defTabSz="1200150">
            <a:lnSpc>
              <a:spcPct val="90000"/>
            </a:lnSpc>
            <a:spcBef>
              <a:spcPct val="0"/>
            </a:spcBef>
            <a:spcAft>
              <a:spcPct val="35000"/>
            </a:spcAft>
          </a:pPr>
          <a:r>
            <a:rPr lang="en-GB" sz="2700" kern="1200"/>
            <a:t>It is the entire process of formal, logical steps taken to develop a software product. </a:t>
          </a:r>
          <a:endParaRPr lang="en-US" sz="2700" kern="1200"/>
        </a:p>
      </dsp:txBody>
      <dsp:txXfrm>
        <a:off x="0" y="2768070"/>
        <a:ext cx="6900512" cy="1384035"/>
      </dsp:txXfrm>
    </dsp:sp>
    <dsp:sp modelId="{A97BACED-9251-4DF1-B4E2-1EC480DB70AC}">
      <dsp:nvSpPr>
        <dsp:cNvPr id="0" name=""/>
        <dsp:cNvSpPr/>
      </dsp:nvSpPr>
      <dsp:spPr>
        <a:xfrm>
          <a:off x="0" y="4152105"/>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743D57-BD78-442D-9C76-85C641A37FF6}">
      <dsp:nvSpPr>
        <dsp:cNvPr id="0" name=""/>
        <dsp:cNvSpPr/>
      </dsp:nvSpPr>
      <dsp:spPr>
        <a:xfrm>
          <a:off x="0" y="4152105"/>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lvl="0" algn="l" defTabSz="1200150">
            <a:lnSpc>
              <a:spcPct val="90000"/>
            </a:lnSpc>
            <a:spcBef>
              <a:spcPct val="0"/>
            </a:spcBef>
            <a:spcAft>
              <a:spcPct val="35000"/>
            </a:spcAft>
          </a:pPr>
          <a:r>
            <a:rPr lang="en-GB" sz="2700" kern="1200"/>
            <a:t>The concept generally refers to computer or information systems development</a:t>
          </a:r>
          <a:endParaRPr lang="en-US" sz="2700" kern="1200"/>
        </a:p>
      </dsp:txBody>
      <dsp:txXfrm>
        <a:off x="0" y="4152105"/>
        <a:ext cx="6900512" cy="138403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2528C0-0F63-4046-BAF7-598CEF5D9144}">
      <dsp:nvSpPr>
        <dsp:cNvPr id="0" name=""/>
        <dsp:cNvSpPr/>
      </dsp:nvSpPr>
      <dsp:spPr>
        <a:xfrm>
          <a:off x="0" y="36024"/>
          <a:ext cx="6900512" cy="2677325"/>
        </a:xfrm>
        <a:prstGeom prst="roundRect">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lvl="0" algn="l" defTabSz="1689100">
            <a:lnSpc>
              <a:spcPct val="90000"/>
            </a:lnSpc>
            <a:spcBef>
              <a:spcPct val="0"/>
            </a:spcBef>
            <a:spcAft>
              <a:spcPct val="35000"/>
            </a:spcAft>
          </a:pPr>
          <a:r>
            <a:rPr lang="en-GB" sz="3800" kern="1200"/>
            <a:t>Debugging is the process of removing the errors that occurs during the coding part. </a:t>
          </a:r>
          <a:endParaRPr lang="en-US" sz="3800" kern="1200"/>
        </a:p>
      </dsp:txBody>
      <dsp:txXfrm>
        <a:off x="130696" y="166720"/>
        <a:ext cx="6639120" cy="2415933"/>
      </dsp:txXfrm>
    </dsp:sp>
    <dsp:sp modelId="{858807BD-7CE3-4219-A07B-C4539C00C422}">
      <dsp:nvSpPr>
        <dsp:cNvPr id="0" name=""/>
        <dsp:cNvSpPr/>
      </dsp:nvSpPr>
      <dsp:spPr>
        <a:xfrm>
          <a:off x="0" y="2822790"/>
          <a:ext cx="6900512" cy="2677325"/>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lvl="0" algn="l" defTabSz="1689100">
            <a:lnSpc>
              <a:spcPct val="90000"/>
            </a:lnSpc>
            <a:spcBef>
              <a:spcPct val="0"/>
            </a:spcBef>
            <a:spcAft>
              <a:spcPct val="35000"/>
            </a:spcAft>
          </a:pPr>
          <a:r>
            <a:rPr lang="en-GB" sz="3800" kern="1200"/>
            <a:t>Debugging is essential for this stage as this establishes the platform for further stages of development. </a:t>
          </a:r>
          <a:endParaRPr lang="en-US" sz="3800" kern="1200"/>
        </a:p>
      </dsp:txBody>
      <dsp:txXfrm>
        <a:off x="130696" y="2953486"/>
        <a:ext cx="6639120" cy="241593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983122-476C-4CAC-93DE-3E2B002F20A6}">
      <dsp:nvSpPr>
        <dsp:cNvPr id="0" name=""/>
        <dsp:cNvSpPr/>
      </dsp:nvSpPr>
      <dsp:spPr>
        <a:xfrm>
          <a:off x="0" y="450"/>
          <a:ext cx="5461000" cy="10545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1FC032-D8FD-4326-97D1-9271A947325A}">
      <dsp:nvSpPr>
        <dsp:cNvPr id="0" name=""/>
        <dsp:cNvSpPr/>
      </dsp:nvSpPr>
      <dsp:spPr>
        <a:xfrm>
          <a:off x="319002" y="237724"/>
          <a:ext cx="580003" cy="58000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xmlns=""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DDFB18F-2EEF-47C7-93AF-C4C1A1A79E3A}">
      <dsp:nvSpPr>
        <dsp:cNvPr id="0" name=""/>
        <dsp:cNvSpPr/>
      </dsp:nvSpPr>
      <dsp:spPr>
        <a:xfrm>
          <a:off x="1218008" y="450"/>
          <a:ext cx="4242991" cy="10545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607" tIns="111607" rIns="111607" bIns="111607" numCol="1" spcCol="1270" anchor="ctr" anchorCtr="0">
          <a:noAutofit/>
        </a:bodyPr>
        <a:lstStyle/>
        <a:p>
          <a:pPr lvl="0" algn="l" defTabSz="755650">
            <a:lnSpc>
              <a:spcPct val="100000"/>
            </a:lnSpc>
            <a:spcBef>
              <a:spcPct val="0"/>
            </a:spcBef>
            <a:spcAft>
              <a:spcPct val="35000"/>
            </a:spcAft>
          </a:pPr>
          <a:r>
            <a:rPr lang="en-GB" sz="1700" b="0" i="0" kern="1200"/>
            <a:t>Requirements are divided into several stand-alone software development modules. </a:t>
          </a:r>
          <a:endParaRPr lang="en-US" sz="1700" kern="1200"/>
        </a:p>
      </dsp:txBody>
      <dsp:txXfrm>
        <a:off x="1218008" y="450"/>
        <a:ext cx="4242991" cy="1054552"/>
      </dsp:txXfrm>
    </dsp:sp>
    <dsp:sp modelId="{E9F696D4-D40E-487A-A0BB-81BD37206A67}">
      <dsp:nvSpPr>
        <dsp:cNvPr id="0" name=""/>
        <dsp:cNvSpPr/>
      </dsp:nvSpPr>
      <dsp:spPr>
        <a:xfrm>
          <a:off x="0" y="1318641"/>
          <a:ext cx="5461000" cy="10545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40F32A3-CE87-4999-9843-8B6806F32D00}">
      <dsp:nvSpPr>
        <dsp:cNvPr id="0" name=""/>
        <dsp:cNvSpPr/>
      </dsp:nvSpPr>
      <dsp:spPr>
        <a:xfrm>
          <a:off x="319002" y="1555915"/>
          <a:ext cx="580003" cy="58000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AEF593-CF3F-4CD1-9D28-60B8CB83B66E}">
      <dsp:nvSpPr>
        <dsp:cNvPr id="0" name=""/>
        <dsp:cNvSpPr/>
      </dsp:nvSpPr>
      <dsp:spPr>
        <a:xfrm>
          <a:off x="1218008" y="1318641"/>
          <a:ext cx="4242991" cy="10545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607" tIns="111607" rIns="111607" bIns="111607" numCol="1" spcCol="1270" anchor="ctr" anchorCtr="0">
          <a:noAutofit/>
        </a:bodyPr>
        <a:lstStyle/>
        <a:p>
          <a:pPr lvl="0" algn="l" defTabSz="755650">
            <a:lnSpc>
              <a:spcPct val="100000"/>
            </a:lnSpc>
            <a:spcBef>
              <a:spcPct val="0"/>
            </a:spcBef>
            <a:spcAft>
              <a:spcPct val="35000"/>
            </a:spcAft>
          </a:pPr>
          <a:r>
            <a:rPr lang="en-GB" sz="1700" b="0" i="0" kern="1200"/>
            <a:t>Subsequent release of the module adds a feature to the previous release.</a:t>
          </a:r>
          <a:endParaRPr lang="en-US" sz="1700" kern="1200"/>
        </a:p>
      </dsp:txBody>
      <dsp:txXfrm>
        <a:off x="1218008" y="1318641"/>
        <a:ext cx="4242991" cy="1054552"/>
      </dsp:txXfrm>
    </dsp:sp>
    <dsp:sp modelId="{E4692322-497E-4E85-BFAE-DD0448E75162}">
      <dsp:nvSpPr>
        <dsp:cNvPr id="0" name=""/>
        <dsp:cNvSpPr/>
      </dsp:nvSpPr>
      <dsp:spPr>
        <a:xfrm>
          <a:off x="0" y="2636831"/>
          <a:ext cx="5461000" cy="10545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8A723E9-F40C-48A0-8896-95CDBAE39F3F}">
      <dsp:nvSpPr>
        <dsp:cNvPr id="0" name=""/>
        <dsp:cNvSpPr/>
      </dsp:nvSpPr>
      <dsp:spPr>
        <a:xfrm>
          <a:off x="319002" y="2874106"/>
          <a:ext cx="580003" cy="58000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6A5F91-E71A-4B54-8DC0-59F95FB75791}">
      <dsp:nvSpPr>
        <dsp:cNvPr id="0" name=""/>
        <dsp:cNvSpPr/>
      </dsp:nvSpPr>
      <dsp:spPr>
        <a:xfrm>
          <a:off x="1218008" y="2636831"/>
          <a:ext cx="4242991" cy="10545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607" tIns="111607" rIns="111607" bIns="111607" numCol="1" spcCol="1270" anchor="ctr" anchorCtr="0">
          <a:noAutofit/>
        </a:bodyPr>
        <a:lstStyle/>
        <a:p>
          <a:pPr lvl="0" algn="l" defTabSz="755650">
            <a:lnSpc>
              <a:spcPct val="100000"/>
            </a:lnSpc>
            <a:spcBef>
              <a:spcPct val="0"/>
            </a:spcBef>
            <a:spcAft>
              <a:spcPct val="35000"/>
            </a:spcAft>
          </a:pPr>
          <a:r>
            <a:rPr lang="en-GB" sz="1700" b="0" i="0" kern="1200"/>
            <a:t>The process will continue until the whole software is achieved.</a:t>
          </a:r>
          <a:endParaRPr lang="en-US" sz="1700" kern="1200"/>
        </a:p>
      </dsp:txBody>
      <dsp:txXfrm>
        <a:off x="1218008" y="2636831"/>
        <a:ext cx="4242991" cy="105455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png>
</file>

<file path=ppt/media/image14.svg>
</file>

<file path=ppt/media/image15.png>
</file>

<file path=ppt/media/image16.jpeg>
</file>

<file path=ppt/media/image16.svg>
</file>

<file path=ppt/media/image18.svg>
</file>

<file path=ppt/media/image2.jpeg>
</file>

<file path=ppt/media/image3.jpe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57985-55AC-B346-8C85-333E89D324D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A9CF57CC-9CDF-3D41-9416-7D7E9302D73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43E165E-9A82-3347-84C0-2EEB59AFD9F1}"/>
              </a:ext>
            </a:extLst>
          </p:cNvPr>
          <p:cNvSpPr>
            <a:spLocks noGrp="1"/>
          </p:cNvSpPr>
          <p:nvPr>
            <p:ph type="dt" sz="half" idx="10"/>
          </p:nvPr>
        </p:nvSpPr>
        <p:spPr/>
        <p:txBody>
          <a:bodyPr/>
          <a:lstStyle/>
          <a:p>
            <a:fld id="{88D38747-4367-4BD2-8D51-C97E202738E2}" type="datetime1">
              <a:rPr lang="en-US" smtClean="0"/>
              <a:t>7/11/2022</a:t>
            </a:fld>
            <a:endParaRPr lang="en-US" dirty="0"/>
          </a:p>
        </p:txBody>
      </p:sp>
      <p:sp>
        <p:nvSpPr>
          <p:cNvPr id="5" name="Footer Placeholder 4">
            <a:extLst>
              <a:ext uri="{FF2B5EF4-FFF2-40B4-BE49-F238E27FC236}">
                <a16:creationId xmlns:a16="http://schemas.microsoft.com/office/drawing/2014/main" id="{28BF03DB-85B9-9D42-90BE-60BF199ADC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AE9AF3-0C52-D74B-8972-595ED7B9BA52}"/>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853593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01337-5158-3E48-A305-1E0AC02B52C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A3CDFA1-914C-2348-BFA7-1B73A9D6E3D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86E5A97-A279-8740-9D15-4B50C0ADA0E7}"/>
              </a:ext>
            </a:extLst>
          </p:cNvPr>
          <p:cNvSpPr>
            <a:spLocks noGrp="1"/>
          </p:cNvSpPr>
          <p:nvPr>
            <p:ph type="dt" sz="half" idx="10"/>
          </p:nvPr>
        </p:nvSpPr>
        <p:spPr/>
        <p:txBody>
          <a:bodyPr/>
          <a:lstStyle/>
          <a:p>
            <a:fld id="{217E833E-1B6D-415F-AD29-75AE8C43BD0D}" type="datetime1">
              <a:rPr lang="en-US" smtClean="0"/>
              <a:t>7/11/2022</a:t>
            </a:fld>
            <a:endParaRPr lang="en-US" dirty="0"/>
          </a:p>
        </p:txBody>
      </p:sp>
      <p:sp>
        <p:nvSpPr>
          <p:cNvPr id="5" name="Footer Placeholder 4">
            <a:extLst>
              <a:ext uri="{FF2B5EF4-FFF2-40B4-BE49-F238E27FC236}">
                <a16:creationId xmlns:a16="http://schemas.microsoft.com/office/drawing/2014/main" id="{782DEAA9-C954-8145-841C-EFC53AA725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68A5A43-F6E8-684A-B2B0-52A9844CF30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827679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AE05AB-35EE-AB43-B9D9-6D53DED0567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69BE61B-07FA-A849-8C0C-296E16E6437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84879D7-BEF0-834E-83C4-8AAED73BF9C4}"/>
              </a:ext>
            </a:extLst>
          </p:cNvPr>
          <p:cNvSpPr>
            <a:spLocks noGrp="1"/>
          </p:cNvSpPr>
          <p:nvPr>
            <p:ph type="dt" sz="half" idx="10"/>
          </p:nvPr>
        </p:nvSpPr>
        <p:spPr/>
        <p:txBody>
          <a:bodyPr/>
          <a:lstStyle/>
          <a:p>
            <a:fld id="{8452596F-08A7-4B70-989A-F2B1CF31E66B}" type="datetime1">
              <a:rPr lang="en-US" smtClean="0"/>
              <a:t>7/11/2022</a:t>
            </a:fld>
            <a:endParaRPr lang="en-US" dirty="0"/>
          </a:p>
        </p:txBody>
      </p:sp>
      <p:sp>
        <p:nvSpPr>
          <p:cNvPr id="5" name="Footer Placeholder 4">
            <a:extLst>
              <a:ext uri="{FF2B5EF4-FFF2-40B4-BE49-F238E27FC236}">
                <a16:creationId xmlns:a16="http://schemas.microsoft.com/office/drawing/2014/main" id="{1E29E584-6F34-A548-A4B0-CEB0CC52662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587A6D-784E-B944-B235-B132345F125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864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8AC92-50CE-1E4F-949C-FE2C9775EAE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F2B8327-DCCB-8849-8DA5-E287FE002BA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555F177-84FA-C649-A0BD-2097F5F7EBF5}"/>
              </a:ext>
            </a:extLst>
          </p:cNvPr>
          <p:cNvSpPr>
            <a:spLocks noGrp="1"/>
          </p:cNvSpPr>
          <p:nvPr>
            <p:ph type="dt" sz="half" idx="10"/>
          </p:nvPr>
        </p:nvSpPr>
        <p:spPr/>
        <p:txBody>
          <a:bodyPr/>
          <a:lstStyle/>
          <a:p>
            <a:fld id="{73C55A3C-5767-4844-A0A3-83778C2E5409}" type="datetime1">
              <a:rPr lang="en-US" smtClean="0"/>
              <a:t>7/11/2022</a:t>
            </a:fld>
            <a:endParaRPr lang="en-US" dirty="0"/>
          </a:p>
        </p:txBody>
      </p:sp>
      <p:sp>
        <p:nvSpPr>
          <p:cNvPr id="5" name="Footer Placeholder 4">
            <a:extLst>
              <a:ext uri="{FF2B5EF4-FFF2-40B4-BE49-F238E27FC236}">
                <a16:creationId xmlns:a16="http://schemas.microsoft.com/office/drawing/2014/main" id="{6812C000-A966-AC4D-BA5E-33FE73D53FD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A15213A-71D6-634D-9583-41A491EE417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4984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42154-9485-D84D-85D6-18A36075A98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E888B86-5248-1541-9573-6F1E085F70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E84EB22-1985-7645-9BE2-AA7F11248D05}"/>
              </a:ext>
            </a:extLst>
          </p:cNvPr>
          <p:cNvSpPr>
            <a:spLocks noGrp="1"/>
          </p:cNvSpPr>
          <p:nvPr>
            <p:ph type="dt" sz="half" idx="10"/>
          </p:nvPr>
        </p:nvSpPr>
        <p:spPr/>
        <p:txBody>
          <a:bodyPr/>
          <a:lstStyle/>
          <a:p>
            <a:fld id="{CAE507A8-A5CF-4D38-AB86-7EDDA87A85D4}" type="datetime1">
              <a:rPr lang="en-US" smtClean="0"/>
              <a:t>7/11/2022</a:t>
            </a:fld>
            <a:endParaRPr lang="en-US" dirty="0"/>
          </a:p>
        </p:txBody>
      </p:sp>
      <p:sp>
        <p:nvSpPr>
          <p:cNvPr id="5" name="Footer Placeholder 4">
            <a:extLst>
              <a:ext uri="{FF2B5EF4-FFF2-40B4-BE49-F238E27FC236}">
                <a16:creationId xmlns:a16="http://schemas.microsoft.com/office/drawing/2014/main" id="{5E01FCDD-8A18-724D-9CD4-E0F49811AF4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B07323-D450-8748-A458-FCAEE082F6C4}"/>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584587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B9546-FBC4-4E41-AE90-AA43CCD675B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52C69E4-A261-244B-B72B-153836F8D0E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8D1E79A3-D345-E94A-9BF4-99F79D4716E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D211C60-53C0-FA42-95F6-E0D3F790F92F}"/>
              </a:ext>
            </a:extLst>
          </p:cNvPr>
          <p:cNvSpPr>
            <a:spLocks noGrp="1"/>
          </p:cNvSpPr>
          <p:nvPr>
            <p:ph type="dt" sz="half" idx="10"/>
          </p:nvPr>
        </p:nvSpPr>
        <p:spPr/>
        <p:txBody>
          <a:bodyPr/>
          <a:lstStyle/>
          <a:p>
            <a:fld id="{BDFCD27C-8599-43EF-BA1D-14DDC1946E06}" type="datetime1">
              <a:rPr lang="en-US" smtClean="0"/>
              <a:t>7/11/2022</a:t>
            </a:fld>
            <a:endParaRPr lang="en-US" dirty="0"/>
          </a:p>
        </p:txBody>
      </p:sp>
      <p:sp>
        <p:nvSpPr>
          <p:cNvPr id="6" name="Footer Placeholder 5">
            <a:extLst>
              <a:ext uri="{FF2B5EF4-FFF2-40B4-BE49-F238E27FC236}">
                <a16:creationId xmlns:a16="http://schemas.microsoft.com/office/drawing/2014/main" id="{5769097E-16AE-2641-886D-544637A10F0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223CF23-896A-F84B-A2BD-369FC63B1C7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22954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3FC7E-9EE9-C840-88CE-D9DAA9454CF9}"/>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9939EF1-7CA9-184C-9139-9F4700D62D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606FB49-CE85-7744-94A2-F9096B3DCCD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6BAC9CB-636E-1241-AA93-82D150DCDB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927C425-2FE5-E94A-A661-251D1723E7C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A4C6EEA7-9EC7-C24A-8BD4-CB5AB635D35A}"/>
              </a:ext>
            </a:extLst>
          </p:cNvPr>
          <p:cNvSpPr>
            <a:spLocks noGrp="1"/>
          </p:cNvSpPr>
          <p:nvPr>
            <p:ph type="dt" sz="half" idx="10"/>
          </p:nvPr>
        </p:nvSpPr>
        <p:spPr/>
        <p:txBody>
          <a:bodyPr/>
          <a:lstStyle/>
          <a:p>
            <a:fld id="{49343D99-809A-49C0-96E5-4250D0B498EE}" type="datetime1">
              <a:rPr lang="en-US" smtClean="0"/>
              <a:t>7/11/2022</a:t>
            </a:fld>
            <a:endParaRPr lang="en-US" dirty="0"/>
          </a:p>
        </p:txBody>
      </p:sp>
      <p:sp>
        <p:nvSpPr>
          <p:cNvPr id="8" name="Footer Placeholder 7">
            <a:extLst>
              <a:ext uri="{FF2B5EF4-FFF2-40B4-BE49-F238E27FC236}">
                <a16:creationId xmlns:a16="http://schemas.microsoft.com/office/drawing/2014/main" id="{9B48C15E-E788-6D49-8BBD-47BC5F52258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4492521-3B18-904C-9038-14E5B4E518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32456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1874-2FB4-C342-B44F-552F867D578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95040C5-AF99-164A-8E1D-14CEFC3A1AF8}"/>
              </a:ext>
            </a:extLst>
          </p:cNvPr>
          <p:cNvSpPr>
            <a:spLocks noGrp="1"/>
          </p:cNvSpPr>
          <p:nvPr>
            <p:ph type="dt" sz="half" idx="10"/>
          </p:nvPr>
        </p:nvSpPr>
        <p:spPr/>
        <p:txBody>
          <a:bodyPr/>
          <a:lstStyle/>
          <a:p>
            <a:fld id="{A143DE9B-B678-4EFB-BB7D-A4370204A0B0}" type="datetime1">
              <a:rPr lang="en-US" smtClean="0"/>
              <a:t>7/11/2022</a:t>
            </a:fld>
            <a:endParaRPr lang="en-US" dirty="0"/>
          </a:p>
        </p:txBody>
      </p:sp>
      <p:sp>
        <p:nvSpPr>
          <p:cNvPr id="4" name="Footer Placeholder 3">
            <a:extLst>
              <a:ext uri="{FF2B5EF4-FFF2-40B4-BE49-F238E27FC236}">
                <a16:creationId xmlns:a16="http://schemas.microsoft.com/office/drawing/2014/main" id="{C902D21E-E2B1-3B43-B8ED-B2997F96902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A493492-22A1-6441-929C-5D4FCDDC81A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54573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E0D9B4-0CE9-F24B-8565-C059D006A3C0}"/>
              </a:ext>
            </a:extLst>
          </p:cNvPr>
          <p:cNvSpPr>
            <a:spLocks noGrp="1"/>
          </p:cNvSpPr>
          <p:nvPr>
            <p:ph type="dt" sz="half" idx="10"/>
          </p:nvPr>
        </p:nvSpPr>
        <p:spPr/>
        <p:txBody>
          <a:bodyPr/>
          <a:lstStyle/>
          <a:p>
            <a:fld id="{E68812DA-F765-4142-A6A3-A8ED7235E082}" type="datetime1">
              <a:rPr lang="en-US" smtClean="0"/>
              <a:t>7/11/2022</a:t>
            </a:fld>
            <a:endParaRPr lang="en-US" dirty="0"/>
          </a:p>
        </p:txBody>
      </p:sp>
      <p:sp>
        <p:nvSpPr>
          <p:cNvPr id="3" name="Footer Placeholder 2">
            <a:extLst>
              <a:ext uri="{FF2B5EF4-FFF2-40B4-BE49-F238E27FC236}">
                <a16:creationId xmlns:a16="http://schemas.microsoft.com/office/drawing/2014/main" id="{D45D4FD8-6F81-BF42-9D0E-83B127A26EF3}"/>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B8BC430-0D06-2E49-82A8-FB3EE28CEB54}"/>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115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97AF4-293B-B247-838E-6D9E26A1520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2AA835C-CB67-4B40-A39F-E250A6278E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2DF52355-0FAC-9F45-ABA5-617A55EA18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53F6A5C-D794-544C-A22E-F797ED2EA3AC}"/>
              </a:ext>
            </a:extLst>
          </p:cNvPr>
          <p:cNvSpPr>
            <a:spLocks noGrp="1"/>
          </p:cNvSpPr>
          <p:nvPr>
            <p:ph type="dt" sz="half" idx="10"/>
          </p:nvPr>
        </p:nvSpPr>
        <p:spPr/>
        <p:txBody>
          <a:bodyPr/>
          <a:lstStyle/>
          <a:p>
            <a:fld id="{3E0277FD-7DE6-41D4-930D-AC99F5AFE54E}" type="datetime1">
              <a:rPr lang="en-US" smtClean="0"/>
              <a:t>7/11/2022</a:t>
            </a:fld>
            <a:endParaRPr lang="en-US" dirty="0"/>
          </a:p>
        </p:txBody>
      </p:sp>
      <p:sp>
        <p:nvSpPr>
          <p:cNvPr id="6" name="Footer Placeholder 5">
            <a:extLst>
              <a:ext uri="{FF2B5EF4-FFF2-40B4-BE49-F238E27FC236}">
                <a16:creationId xmlns:a16="http://schemas.microsoft.com/office/drawing/2014/main" id="{1200F968-4AF4-8C4F-BC29-258F6470127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5F2D905-7E34-4842-B436-222CA8D6E294}"/>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63004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7E89D-9828-F048-815E-2FA3E26D31A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02EDB6D-02B7-C944-A2B4-B8FC6F1A83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1D87B1-D296-4D45-8903-51E00BCB76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A46EF8A-FBF4-7846-AC6A-CEB21000FE11}"/>
              </a:ext>
            </a:extLst>
          </p:cNvPr>
          <p:cNvSpPr>
            <a:spLocks noGrp="1"/>
          </p:cNvSpPr>
          <p:nvPr>
            <p:ph type="dt" sz="half" idx="10"/>
          </p:nvPr>
        </p:nvSpPr>
        <p:spPr/>
        <p:txBody>
          <a:bodyPr/>
          <a:lstStyle/>
          <a:p>
            <a:fld id="{9EA15526-7079-4B7B-987C-1B5FAE11A0FF}" type="datetime1">
              <a:rPr lang="en-US" smtClean="0"/>
              <a:t>7/11/2022</a:t>
            </a:fld>
            <a:endParaRPr lang="en-US" dirty="0"/>
          </a:p>
        </p:txBody>
      </p:sp>
      <p:sp>
        <p:nvSpPr>
          <p:cNvPr id="6" name="Footer Placeholder 5">
            <a:extLst>
              <a:ext uri="{FF2B5EF4-FFF2-40B4-BE49-F238E27FC236}">
                <a16:creationId xmlns:a16="http://schemas.microsoft.com/office/drawing/2014/main" id="{0D4D7BB4-7107-6E42-B6A3-C45D6F0FDD0A}"/>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3450514-FD0C-4547-8772-1D66DFAA0BD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74180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215122-800F-3E47-B12C-321F1807F4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27078F4-997E-4645-82CD-AD57FC1B0C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5506AFE-1FF7-3540-B853-44657869A1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3ED0CC-082F-4160-86E5-0D6041F12778}" type="datetime1">
              <a:rPr lang="en-US" smtClean="0"/>
              <a:t>7/11/2022</a:t>
            </a:fld>
            <a:endParaRPr lang="en-US" dirty="0"/>
          </a:p>
        </p:txBody>
      </p:sp>
      <p:sp>
        <p:nvSpPr>
          <p:cNvPr id="5" name="Footer Placeholder 4">
            <a:extLst>
              <a:ext uri="{FF2B5EF4-FFF2-40B4-BE49-F238E27FC236}">
                <a16:creationId xmlns:a16="http://schemas.microsoft.com/office/drawing/2014/main" id="{1C6D649C-4EFE-0046-859C-D8E69BAFF1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54EDF7E-EFAE-1A42-9380-A0EC801F1D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37812"/>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5.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671A8AE-40A1-4631-A6B8-581AFF06548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B58EF07-17C2-48CF-ABB0-EEF1F17CB8F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80BFA5AB-7BCC-4A9A-928B-E956FF15DCC8}"/>
              </a:ext>
            </a:extLst>
          </p:cNvPr>
          <p:cNvSpPr/>
          <p:nvPr/>
        </p:nvSpPr>
        <p:spPr>
          <a:xfrm>
            <a:off x="268014" y="1122363"/>
            <a:ext cx="4698123" cy="295225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b="1" cap="none" spc="0" dirty="0">
                <a:ln w="6600">
                  <a:solidFill>
                    <a:schemeClr val="accent6">
                      <a:lumMod val="75000"/>
                    </a:schemeClr>
                  </a:solidFill>
                  <a:prstDash val="solid"/>
                </a:ln>
                <a:effectLst>
                  <a:outerShdw dist="76200" dir="2700000" algn="tl" rotWithShape="0">
                    <a:schemeClr val="accent6">
                      <a:lumMod val="50000"/>
                      <a:alpha val="97000"/>
                    </a:schemeClr>
                  </a:outerShdw>
                </a:effectLst>
                <a:latin typeface="Georgia Pro Black" panose="020B0604020202020204" pitchFamily="18" charset="0"/>
                <a:ea typeface="+mj-ea"/>
                <a:cs typeface="+mj-cs"/>
              </a:rPr>
              <a:t>Software Development Life Cycle</a:t>
            </a:r>
          </a:p>
        </p:txBody>
      </p:sp>
      <p:sp>
        <p:nvSpPr>
          <p:cNvPr id="3" name="Subtitle 2">
            <a:extLst>
              <a:ext uri="{FF2B5EF4-FFF2-40B4-BE49-F238E27FC236}">
                <a16:creationId xmlns:a16="http://schemas.microsoft.com/office/drawing/2014/main" id="{E7EE30DA-DBAC-5841-8B3A-95A0DF35F8A7}"/>
              </a:ext>
            </a:extLst>
          </p:cNvPr>
          <p:cNvSpPr>
            <a:spLocks noGrp="1"/>
          </p:cNvSpPr>
          <p:nvPr>
            <p:ph type="subTitle" idx="1"/>
          </p:nvPr>
        </p:nvSpPr>
        <p:spPr>
          <a:xfrm>
            <a:off x="477980" y="4872922"/>
            <a:ext cx="4023359" cy="1208141"/>
          </a:xfrm>
        </p:spPr>
        <p:txBody>
          <a:bodyPr vert="horz" lIns="91440" tIns="45720" rIns="91440" bIns="45720" rtlCol="0">
            <a:normAutofit/>
          </a:bodyPr>
          <a:lstStyle/>
          <a:p>
            <a:pPr algn="l"/>
            <a:r>
              <a:rPr lang="en-US" sz="2000"/>
              <a:t>SDLC</a:t>
            </a:r>
          </a:p>
        </p:txBody>
      </p:sp>
      <p:sp>
        <p:nvSpPr>
          <p:cNvPr id="24" name="Rectangle 23">
            <a:extLst>
              <a:ext uri="{FF2B5EF4-FFF2-40B4-BE49-F238E27FC236}">
                <a16:creationId xmlns:a16="http://schemas.microsoft.com/office/drawing/2014/main" id="{AF2F604E-43BE-4DC3-B983-E071523364F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08C9B587-E65E-4B52-B37C-ABEBB6E879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6273477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Group working on graphs">
            <a:extLst>
              <a:ext uri="{FF2B5EF4-FFF2-40B4-BE49-F238E27FC236}">
                <a16:creationId xmlns:a16="http://schemas.microsoft.com/office/drawing/2014/main" id="{5A9848F8-D360-43C6-BE4F-7540D09F6FC1}"/>
              </a:ext>
            </a:extLst>
          </p:cNvPr>
          <p:cNvPicPr>
            <a:picLocks noChangeAspect="1"/>
          </p:cNvPicPr>
          <p:nvPr/>
        </p:nvPicPr>
        <p:blipFill rotWithShape="1">
          <a:blip r:embed="rId2">
            <a:alphaModFix/>
          </a:blip>
          <a:srcRect l="18883" r="18881" b="-1"/>
          <a:stretch/>
        </p:blipFill>
        <p:spPr>
          <a:xfrm>
            <a:off x="5797543" y="10"/>
            <a:ext cx="6394152" cy="6857990"/>
          </a:xfrm>
          <a:prstGeom prst="rect">
            <a:avLst/>
          </a:prstGeom>
        </p:spPr>
      </p:pic>
      <p:pic>
        <p:nvPicPr>
          <p:cNvPr id="20" name="Picture 15">
            <a:extLst>
              <a:ext uri="{FF2B5EF4-FFF2-40B4-BE49-F238E27FC236}">
                <a16:creationId xmlns:a16="http://schemas.microsoft.com/office/drawing/2014/main" id="{54DDEBDD-D8BD-41A6-8A0D-B00E3768B0F9}"/>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A6FF3134-293D-D94F-88AF-61D6DCE48504}"/>
              </a:ext>
            </a:extLst>
          </p:cNvPr>
          <p:cNvSpPr>
            <a:spLocks noGrp="1"/>
          </p:cNvSpPr>
          <p:nvPr>
            <p:ph type="title"/>
          </p:nvPr>
        </p:nvSpPr>
        <p:spPr>
          <a:xfrm>
            <a:off x="364731" y="321733"/>
            <a:ext cx="4803636" cy="1311664"/>
          </a:xfrm>
          <a:solidFill>
            <a:srgbClr val="FDA987"/>
          </a:solidFill>
          <a:ln>
            <a:extLst>
              <a:ext uri="{C807C97D-BFC1-408E-A445-0C87EB9F89A2}">
                <ask:lineSketchStyleProps xmlns:ask="http://schemas.microsoft.com/office/drawing/2018/sketchyshapes" xmlns="">
                  <ask:type>
                    <ask:lineSketchFreehand/>
                  </ask:type>
                </ask:lineSketchStyleProps>
              </a:ext>
            </a:extLst>
          </a:ln>
        </p:spPr>
        <p:style>
          <a:lnRef idx="1">
            <a:schemeClr val="accent3"/>
          </a:lnRef>
          <a:fillRef idx="2">
            <a:schemeClr val="accent3"/>
          </a:fillRef>
          <a:effectRef idx="1">
            <a:schemeClr val="accent3"/>
          </a:effectRef>
          <a:fontRef idx="minor">
            <a:schemeClr val="dk1"/>
          </a:fontRef>
        </p:style>
        <p:txBody>
          <a:bodyPr vert="horz" lIns="91440" tIns="45720" rIns="91440" bIns="45720" rtlCol="0" anchor="ctr">
            <a:normAutofit/>
          </a:bodyPr>
          <a:lstStyle/>
          <a:p>
            <a:pPr marL="36900"/>
            <a:r>
              <a:rPr lang="en-GB" dirty="0">
                <a:solidFill>
                  <a:srgbClr val="000000"/>
                </a:solidFill>
              </a:rPr>
              <a:t>Documentation</a:t>
            </a:r>
          </a:p>
        </p:txBody>
      </p:sp>
      <p:sp>
        <p:nvSpPr>
          <p:cNvPr id="3" name="Content Placeholder 2">
            <a:extLst>
              <a:ext uri="{FF2B5EF4-FFF2-40B4-BE49-F238E27FC236}">
                <a16:creationId xmlns:a16="http://schemas.microsoft.com/office/drawing/2014/main" id="{B67E0C6D-C9B6-D945-8F15-97A902082CDD}"/>
              </a:ext>
            </a:extLst>
          </p:cNvPr>
          <p:cNvSpPr>
            <a:spLocks noGrp="1"/>
          </p:cNvSpPr>
          <p:nvPr>
            <p:ph idx="1"/>
          </p:nvPr>
        </p:nvSpPr>
        <p:spPr>
          <a:xfrm>
            <a:off x="364730" y="2272143"/>
            <a:ext cx="5731269" cy="4264124"/>
          </a:xfrm>
        </p:spPr>
        <p:txBody>
          <a:bodyPr anchor="ctr">
            <a:normAutofit/>
          </a:bodyPr>
          <a:lstStyle/>
          <a:p>
            <a:pPr marL="36900" lvl="0" indent="0">
              <a:buNone/>
            </a:pPr>
            <a:r>
              <a:rPr lang="en-GB" dirty="0">
                <a:solidFill>
                  <a:srgbClr val="000000"/>
                </a:solidFill>
                <a:effectLst/>
              </a:rPr>
              <a:t>Documentation is the process of writing down every stage and each and every detail of the process of life cycle development so that anyone who follows this process may be able to do it in the real sense. </a:t>
            </a:r>
          </a:p>
          <a:p>
            <a:pPr marL="36900" lvl="0" indent="0">
              <a:buNone/>
            </a:pPr>
            <a:r>
              <a:rPr lang="en-GB" dirty="0">
                <a:solidFill>
                  <a:srgbClr val="000000"/>
                </a:solidFill>
                <a:effectLst/>
              </a:rPr>
              <a:t>Documenting the internal design of software for the purpose of future maintenance and enhancement is done throughout development.</a:t>
            </a:r>
          </a:p>
          <a:p>
            <a:pPr marL="36900" lvl="0" indent="0">
              <a:buNone/>
            </a:pPr>
            <a:endParaRPr lang="en-GB" dirty="0">
              <a:solidFill>
                <a:srgbClr val="000000"/>
              </a:solidFill>
              <a:effectLst/>
            </a:endParaRPr>
          </a:p>
        </p:txBody>
      </p:sp>
    </p:spTree>
    <p:extLst>
      <p:ext uri="{BB962C8B-B14F-4D97-AF65-F5344CB8AC3E}">
        <p14:creationId xmlns:p14="http://schemas.microsoft.com/office/powerpoint/2010/main" val="40609415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9CD2D09-B1BB-4DF5-9E1C-3D21B21EDEF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20431" y="0"/>
            <a:ext cx="6271569"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83355637-BA71-4F63-94C9-E77BF81BDFC0}"/>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A6FF3134-293D-D94F-88AF-61D6DCE48504}"/>
              </a:ext>
            </a:extLst>
          </p:cNvPr>
          <p:cNvSpPr>
            <a:spLocks noGrp="1"/>
          </p:cNvSpPr>
          <p:nvPr>
            <p:ph type="title"/>
          </p:nvPr>
        </p:nvSpPr>
        <p:spPr>
          <a:xfrm>
            <a:off x="650000" y="293948"/>
            <a:ext cx="4803636" cy="1311664"/>
          </a:xfrm>
          <a:ln>
            <a:extLst>
              <a:ext uri="{C807C97D-BFC1-408E-A445-0C87EB9F89A2}">
                <ask:lineSketchStyleProps xmlns:ask="http://schemas.microsoft.com/office/drawing/2018/sketchyshapes" xmlns="">
                  <ask:type>
                    <ask:lineSketchFreehand/>
                  </ask:type>
                </ask:lineSketchStyleProps>
              </a:ext>
            </a:extLst>
          </a:ln>
        </p:spPr>
        <p:style>
          <a:lnRef idx="1">
            <a:schemeClr val="accent3"/>
          </a:lnRef>
          <a:fillRef idx="2">
            <a:schemeClr val="accent3"/>
          </a:fillRef>
          <a:effectRef idx="1">
            <a:schemeClr val="accent3"/>
          </a:effectRef>
          <a:fontRef idx="minor">
            <a:schemeClr val="dk1"/>
          </a:fontRef>
        </p:style>
        <p:txBody>
          <a:bodyPr vert="horz" lIns="91440" tIns="45720" rIns="91440" bIns="45720" rtlCol="0" anchor="ctr">
            <a:normAutofit/>
          </a:bodyPr>
          <a:lstStyle/>
          <a:p>
            <a:pPr marL="36900"/>
            <a:r>
              <a:rPr lang="en-GB" dirty="0">
                <a:solidFill>
                  <a:srgbClr val="000000"/>
                </a:solidFill>
                <a:latin typeface="+mn-lt"/>
                <a:ea typeface="+mn-ea"/>
                <a:cs typeface="+mn-cs"/>
              </a:rPr>
              <a:t>Maintenance</a:t>
            </a:r>
          </a:p>
        </p:txBody>
      </p:sp>
      <p:sp>
        <p:nvSpPr>
          <p:cNvPr id="3" name="Content Placeholder 2">
            <a:extLst>
              <a:ext uri="{FF2B5EF4-FFF2-40B4-BE49-F238E27FC236}">
                <a16:creationId xmlns:a16="http://schemas.microsoft.com/office/drawing/2014/main" id="{B67E0C6D-C9B6-D945-8F15-97A902082CDD}"/>
              </a:ext>
            </a:extLst>
          </p:cNvPr>
          <p:cNvSpPr>
            <a:spLocks noGrp="1"/>
          </p:cNvSpPr>
          <p:nvPr>
            <p:ph idx="1"/>
          </p:nvPr>
        </p:nvSpPr>
        <p:spPr>
          <a:xfrm>
            <a:off x="157292" y="2331167"/>
            <a:ext cx="5938708" cy="4397527"/>
          </a:xfrm>
        </p:spPr>
        <p:txBody>
          <a:bodyPr anchor="ctr">
            <a:noAutofit/>
          </a:bodyPr>
          <a:lstStyle/>
          <a:p>
            <a:pPr marL="36900" indent="0">
              <a:buNone/>
            </a:pPr>
            <a:r>
              <a:rPr lang="en-GB" sz="2400" dirty="0">
                <a:solidFill>
                  <a:srgbClr val="000000"/>
                </a:solidFill>
                <a:effectLst/>
              </a:rPr>
              <a:t>Maintaining the system is an important aspect of SDLC. </a:t>
            </a:r>
          </a:p>
          <a:p>
            <a:pPr marL="36900" indent="0">
              <a:buNone/>
            </a:pPr>
            <a:r>
              <a:rPr lang="en-GB" sz="2400" dirty="0">
                <a:solidFill>
                  <a:srgbClr val="000000"/>
                </a:solidFill>
                <a:effectLst/>
              </a:rPr>
              <a:t>As key personnel change positions in the organization, new changes will be implemented, which will require system updates. </a:t>
            </a:r>
          </a:p>
          <a:p>
            <a:pPr marL="36900" indent="0">
              <a:buNone/>
            </a:pPr>
            <a:r>
              <a:rPr lang="en-GB" sz="2400" dirty="0">
                <a:solidFill>
                  <a:srgbClr val="000000"/>
                </a:solidFill>
                <a:effectLst/>
              </a:rPr>
              <a:t>Maintenance is the process of keeping the software in its fully functional form and see to that nothing goes wrong. </a:t>
            </a:r>
          </a:p>
          <a:p>
            <a:pPr marL="36900" indent="0">
              <a:buNone/>
            </a:pPr>
            <a:r>
              <a:rPr lang="en-GB" sz="2400" dirty="0">
                <a:solidFill>
                  <a:srgbClr val="000000"/>
                </a:solidFill>
                <a:effectLst/>
              </a:rPr>
              <a:t>Maintaining and enhancing software to cope with newly discovered problems or new requirements can take far more time than the initial development of the software</a:t>
            </a:r>
          </a:p>
          <a:p>
            <a:pPr marL="36900" lvl="0" indent="0">
              <a:buNone/>
            </a:pPr>
            <a:endParaRPr lang="en-GB" sz="2400" dirty="0">
              <a:solidFill>
                <a:srgbClr val="000000"/>
              </a:solidFill>
              <a:effectLst/>
            </a:endParaRPr>
          </a:p>
        </p:txBody>
      </p:sp>
      <p:sp>
        <p:nvSpPr>
          <p:cNvPr id="13" name="Freeform 49">
            <a:extLst>
              <a:ext uri="{FF2B5EF4-FFF2-40B4-BE49-F238E27FC236}">
                <a16:creationId xmlns:a16="http://schemas.microsoft.com/office/drawing/2014/main" id="{967C29FE-FD32-4AFB-AD20-DBDF5864B2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13915"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accent3"/>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White puzzle with one red piece">
            <a:extLst>
              <a:ext uri="{FF2B5EF4-FFF2-40B4-BE49-F238E27FC236}">
                <a16:creationId xmlns:a16="http://schemas.microsoft.com/office/drawing/2014/main" id="{C281CC7F-C99D-4149-87CC-40C61A72F973}"/>
              </a:ext>
            </a:extLst>
          </p:cNvPr>
          <p:cNvPicPr>
            <a:picLocks noChangeAspect="1"/>
          </p:cNvPicPr>
          <p:nvPr/>
        </p:nvPicPr>
        <p:blipFill rotWithShape="1">
          <a:blip r:embed="rId3"/>
          <a:srcRect l="26361" r="24758" b="1"/>
          <a:stretch/>
        </p:blipFill>
        <p:spPr>
          <a:xfrm>
            <a:off x="6893318" y="770037"/>
            <a:ext cx="5298683" cy="6097438"/>
          </a:xfrm>
          <a:custGeom>
            <a:avLst/>
            <a:gdLst/>
            <a:ahLst/>
            <a:cxnLst/>
            <a:rect l="l" t="t" r="r" b="b"/>
            <a:pathLst>
              <a:path w="5298683" h="6097438">
                <a:moveTo>
                  <a:pt x="3120528" y="0"/>
                </a:moveTo>
                <a:cubicBezTo>
                  <a:pt x="3874524" y="0"/>
                  <a:pt x="4566062" y="267415"/>
                  <a:pt x="5105473" y="712577"/>
                </a:cubicBezTo>
                <a:lnTo>
                  <a:pt x="5298683" y="888178"/>
                </a:lnTo>
                <a:lnTo>
                  <a:pt x="5298683" y="5352876"/>
                </a:lnTo>
                <a:lnTo>
                  <a:pt x="5105473" y="5528477"/>
                </a:lnTo>
                <a:cubicBezTo>
                  <a:pt x="4874296" y="5719261"/>
                  <a:pt x="4615179" y="5877397"/>
                  <a:pt x="4335177" y="5995828"/>
                </a:cubicBezTo>
                <a:lnTo>
                  <a:pt x="4057556" y="6097438"/>
                </a:lnTo>
                <a:lnTo>
                  <a:pt x="2183499" y="6097438"/>
                </a:lnTo>
                <a:lnTo>
                  <a:pt x="1905878" y="5995828"/>
                </a:lnTo>
                <a:cubicBezTo>
                  <a:pt x="785873" y="5522106"/>
                  <a:pt x="0" y="4413092"/>
                  <a:pt x="0" y="3120527"/>
                </a:cubicBezTo>
                <a:cubicBezTo>
                  <a:pt x="0" y="1397108"/>
                  <a:pt x="1397108" y="0"/>
                  <a:pt x="3120528" y="0"/>
                </a:cubicBezTo>
                <a:close/>
              </a:path>
            </a:pathLst>
          </a:custGeom>
        </p:spPr>
      </p:pic>
    </p:spTree>
    <p:extLst>
      <p:ext uri="{BB962C8B-B14F-4D97-AF65-F5344CB8AC3E}">
        <p14:creationId xmlns:p14="http://schemas.microsoft.com/office/powerpoint/2010/main" val="395631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F3134-293D-D94F-88AF-61D6DCE48504}"/>
              </a:ext>
            </a:extLst>
          </p:cNvPr>
          <p:cNvSpPr>
            <a:spLocks noGrp="1"/>
          </p:cNvSpPr>
          <p:nvPr>
            <p:ph type="title"/>
          </p:nvPr>
        </p:nvSpPr>
        <p:spPr>
          <a:xfrm>
            <a:off x="4965430" y="646881"/>
            <a:ext cx="6586491" cy="874027"/>
          </a:xfrm>
          <a:custGeom>
            <a:avLst/>
            <a:gdLst>
              <a:gd name="connsiteX0" fmla="*/ 0 w 6586491"/>
              <a:gd name="connsiteY0" fmla="*/ 0 h 874027"/>
              <a:gd name="connsiteX1" fmla="*/ 532907 w 6586491"/>
              <a:gd name="connsiteY1" fmla="*/ 0 h 874027"/>
              <a:gd name="connsiteX2" fmla="*/ 1131679 w 6586491"/>
              <a:gd name="connsiteY2" fmla="*/ 0 h 874027"/>
              <a:gd name="connsiteX3" fmla="*/ 1796316 w 6586491"/>
              <a:gd name="connsiteY3" fmla="*/ 0 h 874027"/>
              <a:gd name="connsiteX4" fmla="*/ 2395088 w 6586491"/>
              <a:gd name="connsiteY4" fmla="*/ 0 h 874027"/>
              <a:gd name="connsiteX5" fmla="*/ 2862130 w 6586491"/>
              <a:gd name="connsiteY5" fmla="*/ 0 h 874027"/>
              <a:gd name="connsiteX6" fmla="*/ 3329172 w 6586491"/>
              <a:gd name="connsiteY6" fmla="*/ 0 h 874027"/>
              <a:gd name="connsiteX7" fmla="*/ 3730349 w 6586491"/>
              <a:gd name="connsiteY7" fmla="*/ 0 h 874027"/>
              <a:gd name="connsiteX8" fmla="*/ 4460851 w 6586491"/>
              <a:gd name="connsiteY8" fmla="*/ 0 h 874027"/>
              <a:gd name="connsiteX9" fmla="*/ 5059623 w 6586491"/>
              <a:gd name="connsiteY9" fmla="*/ 0 h 874027"/>
              <a:gd name="connsiteX10" fmla="*/ 5526665 w 6586491"/>
              <a:gd name="connsiteY10" fmla="*/ 0 h 874027"/>
              <a:gd name="connsiteX11" fmla="*/ 5993707 w 6586491"/>
              <a:gd name="connsiteY11" fmla="*/ 0 h 874027"/>
              <a:gd name="connsiteX12" fmla="*/ 6586491 w 6586491"/>
              <a:gd name="connsiteY12" fmla="*/ 0 h 874027"/>
              <a:gd name="connsiteX13" fmla="*/ 6586491 w 6586491"/>
              <a:gd name="connsiteY13" fmla="*/ 454494 h 874027"/>
              <a:gd name="connsiteX14" fmla="*/ 6586491 w 6586491"/>
              <a:gd name="connsiteY14" fmla="*/ 874027 h 874027"/>
              <a:gd name="connsiteX15" fmla="*/ 6053584 w 6586491"/>
              <a:gd name="connsiteY15" fmla="*/ 874027 h 874027"/>
              <a:gd name="connsiteX16" fmla="*/ 5388947 w 6586491"/>
              <a:gd name="connsiteY16" fmla="*/ 874027 h 874027"/>
              <a:gd name="connsiteX17" fmla="*/ 4856040 w 6586491"/>
              <a:gd name="connsiteY17" fmla="*/ 874027 h 874027"/>
              <a:gd name="connsiteX18" fmla="*/ 4323133 w 6586491"/>
              <a:gd name="connsiteY18" fmla="*/ 874027 h 874027"/>
              <a:gd name="connsiteX19" fmla="*/ 3592631 w 6586491"/>
              <a:gd name="connsiteY19" fmla="*/ 874027 h 874027"/>
              <a:gd name="connsiteX20" fmla="*/ 3191454 w 6586491"/>
              <a:gd name="connsiteY20" fmla="*/ 874027 h 874027"/>
              <a:gd name="connsiteX21" fmla="*/ 2790277 w 6586491"/>
              <a:gd name="connsiteY21" fmla="*/ 874027 h 874027"/>
              <a:gd name="connsiteX22" fmla="*/ 2257370 w 6586491"/>
              <a:gd name="connsiteY22" fmla="*/ 874027 h 874027"/>
              <a:gd name="connsiteX23" fmla="*/ 1658598 w 6586491"/>
              <a:gd name="connsiteY23" fmla="*/ 874027 h 874027"/>
              <a:gd name="connsiteX24" fmla="*/ 928096 w 6586491"/>
              <a:gd name="connsiteY24" fmla="*/ 874027 h 874027"/>
              <a:gd name="connsiteX25" fmla="*/ 0 w 6586491"/>
              <a:gd name="connsiteY25" fmla="*/ 874027 h 874027"/>
              <a:gd name="connsiteX26" fmla="*/ 0 w 6586491"/>
              <a:gd name="connsiteY26" fmla="*/ 463234 h 874027"/>
              <a:gd name="connsiteX27" fmla="*/ 0 w 6586491"/>
              <a:gd name="connsiteY27" fmla="*/ 0 h 874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586491" h="874027" fill="none" extrusionOk="0">
                <a:moveTo>
                  <a:pt x="0" y="0"/>
                </a:moveTo>
                <a:cubicBezTo>
                  <a:pt x="164792" y="-882"/>
                  <a:pt x="270892" y="15093"/>
                  <a:pt x="532907" y="0"/>
                </a:cubicBezTo>
                <a:cubicBezTo>
                  <a:pt x="794922" y="-15093"/>
                  <a:pt x="916158" y="63415"/>
                  <a:pt x="1131679" y="0"/>
                </a:cubicBezTo>
                <a:cubicBezTo>
                  <a:pt x="1347200" y="-63415"/>
                  <a:pt x="1501313" y="72053"/>
                  <a:pt x="1796316" y="0"/>
                </a:cubicBezTo>
                <a:cubicBezTo>
                  <a:pt x="2091319" y="-72053"/>
                  <a:pt x="2165714" y="35749"/>
                  <a:pt x="2395088" y="0"/>
                </a:cubicBezTo>
                <a:cubicBezTo>
                  <a:pt x="2624462" y="-35749"/>
                  <a:pt x="2680504" y="23064"/>
                  <a:pt x="2862130" y="0"/>
                </a:cubicBezTo>
                <a:cubicBezTo>
                  <a:pt x="3043756" y="-23064"/>
                  <a:pt x="3174869" y="49923"/>
                  <a:pt x="3329172" y="0"/>
                </a:cubicBezTo>
                <a:cubicBezTo>
                  <a:pt x="3483475" y="-49923"/>
                  <a:pt x="3531026" y="13997"/>
                  <a:pt x="3730349" y="0"/>
                </a:cubicBezTo>
                <a:cubicBezTo>
                  <a:pt x="3929672" y="-13997"/>
                  <a:pt x="4115419" y="50264"/>
                  <a:pt x="4460851" y="0"/>
                </a:cubicBezTo>
                <a:cubicBezTo>
                  <a:pt x="4806283" y="-50264"/>
                  <a:pt x="4856308" y="41365"/>
                  <a:pt x="5059623" y="0"/>
                </a:cubicBezTo>
                <a:cubicBezTo>
                  <a:pt x="5262938" y="-41365"/>
                  <a:pt x="5373935" y="865"/>
                  <a:pt x="5526665" y="0"/>
                </a:cubicBezTo>
                <a:cubicBezTo>
                  <a:pt x="5679395" y="-865"/>
                  <a:pt x="5804358" y="15484"/>
                  <a:pt x="5993707" y="0"/>
                </a:cubicBezTo>
                <a:cubicBezTo>
                  <a:pt x="6183056" y="-15484"/>
                  <a:pt x="6431889" y="40574"/>
                  <a:pt x="6586491" y="0"/>
                </a:cubicBezTo>
                <a:cubicBezTo>
                  <a:pt x="6615910" y="145845"/>
                  <a:pt x="6557338" y="340902"/>
                  <a:pt x="6586491" y="454494"/>
                </a:cubicBezTo>
                <a:cubicBezTo>
                  <a:pt x="6615644" y="568086"/>
                  <a:pt x="6555998" y="769657"/>
                  <a:pt x="6586491" y="874027"/>
                </a:cubicBezTo>
                <a:cubicBezTo>
                  <a:pt x="6355377" y="896780"/>
                  <a:pt x="6166687" y="847420"/>
                  <a:pt x="6053584" y="874027"/>
                </a:cubicBezTo>
                <a:cubicBezTo>
                  <a:pt x="5940481" y="900634"/>
                  <a:pt x="5621899" y="852497"/>
                  <a:pt x="5388947" y="874027"/>
                </a:cubicBezTo>
                <a:cubicBezTo>
                  <a:pt x="5155995" y="895557"/>
                  <a:pt x="5030265" y="844854"/>
                  <a:pt x="4856040" y="874027"/>
                </a:cubicBezTo>
                <a:cubicBezTo>
                  <a:pt x="4681815" y="903200"/>
                  <a:pt x="4533504" y="865197"/>
                  <a:pt x="4323133" y="874027"/>
                </a:cubicBezTo>
                <a:cubicBezTo>
                  <a:pt x="4112762" y="882857"/>
                  <a:pt x="3882342" y="804216"/>
                  <a:pt x="3592631" y="874027"/>
                </a:cubicBezTo>
                <a:cubicBezTo>
                  <a:pt x="3302920" y="943838"/>
                  <a:pt x="3280028" y="857232"/>
                  <a:pt x="3191454" y="874027"/>
                </a:cubicBezTo>
                <a:cubicBezTo>
                  <a:pt x="3102880" y="890822"/>
                  <a:pt x="2892388" y="861518"/>
                  <a:pt x="2790277" y="874027"/>
                </a:cubicBezTo>
                <a:cubicBezTo>
                  <a:pt x="2688166" y="886536"/>
                  <a:pt x="2469848" y="824124"/>
                  <a:pt x="2257370" y="874027"/>
                </a:cubicBezTo>
                <a:cubicBezTo>
                  <a:pt x="2044892" y="923930"/>
                  <a:pt x="1921038" y="820675"/>
                  <a:pt x="1658598" y="874027"/>
                </a:cubicBezTo>
                <a:cubicBezTo>
                  <a:pt x="1396158" y="927379"/>
                  <a:pt x="1242880" y="803944"/>
                  <a:pt x="928096" y="874027"/>
                </a:cubicBezTo>
                <a:cubicBezTo>
                  <a:pt x="613312" y="944110"/>
                  <a:pt x="230758" y="797075"/>
                  <a:pt x="0" y="874027"/>
                </a:cubicBezTo>
                <a:cubicBezTo>
                  <a:pt x="-27278" y="764179"/>
                  <a:pt x="44514" y="597006"/>
                  <a:pt x="0" y="463234"/>
                </a:cubicBezTo>
                <a:cubicBezTo>
                  <a:pt x="-44514" y="329462"/>
                  <a:pt x="40563" y="172775"/>
                  <a:pt x="0" y="0"/>
                </a:cubicBezTo>
                <a:close/>
              </a:path>
              <a:path w="6586491" h="874027" stroke="0" extrusionOk="0">
                <a:moveTo>
                  <a:pt x="0" y="0"/>
                </a:moveTo>
                <a:cubicBezTo>
                  <a:pt x="249891" y="-58133"/>
                  <a:pt x="423928" y="56305"/>
                  <a:pt x="598772" y="0"/>
                </a:cubicBezTo>
                <a:cubicBezTo>
                  <a:pt x="773616" y="-56305"/>
                  <a:pt x="889336" y="7189"/>
                  <a:pt x="999949" y="0"/>
                </a:cubicBezTo>
                <a:cubicBezTo>
                  <a:pt x="1110562" y="-7189"/>
                  <a:pt x="1475244" y="13001"/>
                  <a:pt x="1598721" y="0"/>
                </a:cubicBezTo>
                <a:cubicBezTo>
                  <a:pt x="1722198" y="-13001"/>
                  <a:pt x="2042179" y="73137"/>
                  <a:pt x="2329223" y="0"/>
                </a:cubicBezTo>
                <a:cubicBezTo>
                  <a:pt x="2616267" y="-73137"/>
                  <a:pt x="2639958" y="31361"/>
                  <a:pt x="2730400" y="0"/>
                </a:cubicBezTo>
                <a:cubicBezTo>
                  <a:pt x="2820842" y="-31361"/>
                  <a:pt x="3226171" y="14576"/>
                  <a:pt x="3460902" y="0"/>
                </a:cubicBezTo>
                <a:cubicBezTo>
                  <a:pt x="3695633" y="-14576"/>
                  <a:pt x="3781478" y="21801"/>
                  <a:pt x="3927944" y="0"/>
                </a:cubicBezTo>
                <a:cubicBezTo>
                  <a:pt x="4074410" y="-21801"/>
                  <a:pt x="4337621" y="15728"/>
                  <a:pt x="4460851" y="0"/>
                </a:cubicBezTo>
                <a:cubicBezTo>
                  <a:pt x="4584081" y="-15728"/>
                  <a:pt x="4860896" y="62711"/>
                  <a:pt x="5059623" y="0"/>
                </a:cubicBezTo>
                <a:cubicBezTo>
                  <a:pt x="5258350" y="-62711"/>
                  <a:pt x="5348405" y="15053"/>
                  <a:pt x="5460800" y="0"/>
                </a:cubicBezTo>
                <a:cubicBezTo>
                  <a:pt x="5573195" y="-15053"/>
                  <a:pt x="6325038" y="113310"/>
                  <a:pt x="6586491" y="0"/>
                </a:cubicBezTo>
                <a:cubicBezTo>
                  <a:pt x="6628388" y="161330"/>
                  <a:pt x="6555755" y="267181"/>
                  <a:pt x="6586491" y="410793"/>
                </a:cubicBezTo>
                <a:cubicBezTo>
                  <a:pt x="6617227" y="554405"/>
                  <a:pt x="6562532" y="771853"/>
                  <a:pt x="6586491" y="874027"/>
                </a:cubicBezTo>
                <a:cubicBezTo>
                  <a:pt x="6438185" y="914304"/>
                  <a:pt x="6307757" y="832221"/>
                  <a:pt x="6185314" y="874027"/>
                </a:cubicBezTo>
                <a:cubicBezTo>
                  <a:pt x="6062871" y="915833"/>
                  <a:pt x="5650049" y="866561"/>
                  <a:pt x="5454812" y="874027"/>
                </a:cubicBezTo>
                <a:cubicBezTo>
                  <a:pt x="5259575" y="881493"/>
                  <a:pt x="5039536" y="857299"/>
                  <a:pt x="4724310" y="874027"/>
                </a:cubicBezTo>
                <a:cubicBezTo>
                  <a:pt x="4409084" y="890755"/>
                  <a:pt x="4400471" y="846835"/>
                  <a:pt x="4257268" y="874027"/>
                </a:cubicBezTo>
                <a:cubicBezTo>
                  <a:pt x="4114065" y="901219"/>
                  <a:pt x="3944902" y="862042"/>
                  <a:pt x="3790226" y="874027"/>
                </a:cubicBezTo>
                <a:cubicBezTo>
                  <a:pt x="3635550" y="886012"/>
                  <a:pt x="3397549" y="811529"/>
                  <a:pt x="3257319" y="874027"/>
                </a:cubicBezTo>
                <a:cubicBezTo>
                  <a:pt x="3117089" y="936525"/>
                  <a:pt x="3031597" y="834114"/>
                  <a:pt x="2856142" y="874027"/>
                </a:cubicBezTo>
                <a:cubicBezTo>
                  <a:pt x="2680687" y="913940"/>
                  <a:pt x="2455588" y="807814"/>
                  <a:pt x="2125640" y="874027"/>
                </a:cubicBezTo>
                <a:cubicBezTo>
                  <a:pt x="1795692" y="940240"/>
                  <a:pt x="1542293" y="869166"/>
                  <a:pt x="1395139" y="874027"/>
                </a:cubicBezTo>
                <a:cubicBezTo>
                  <a:pt x="1247985" y="878888"/>
                  <a:pt x="823020" y="789832"/>
                  <a:pt x="664637" y="874027"/>
                </a:cubicBezTo>
                <a:cubicBezTo>
                  <a:pt x="506254" y="958222"/>
                  <a:pt x="259200" y="847394"/>
                  <a:pt x="0" y="874027"/>
                </a:cubicBezTo>
                <a:cubicBezTo>
                  <a:pt x="-30149" y="786305"/>
                  <a:pt x="42749" y="624834"/>
                  <a:pt x="0" y="463234"/>
                </a:cubicBezTo>
                <a:cubicBezTo>
                  <a:pt x="-42749" y="301634"/>
                  <a:pt x="39249" y="123378"/>
                  <a:pt x="0" y="0"/>
                </a:cubicBezTo>
                <a:close/>
              </a:path>
            </a:pathLst>
          </a:custGeom>
          <a:solidFill>
            <a:schemeClr val="accent4">
              <a:lumMod val="20000"/>
              <a:lumOff val="80000"/>
            </a:schemeClr>
          </a:solidFill>
          <a:ln>
            <a:solidFill>
              <a:schemeClr val="tx1"/>
            </a:solidFill>
            <a:extLst>
              <a:ext uri="{C807C97D-BFC1-408E-A445-0C87EB9F89A2}">
                <ask:lineSketchStyleProps xmlns:ask="http://schemas.microsoft.com/office/drawing/2018/sketchyshapes" xmlns="" sd="2160144976">
                  <ask:type>
                    <ask:lineSketchScribble/>
                  </ask:type>
                </ask:lineSketchStyleProps>
              </a:ext>
            </a:extLst>
          </a:ln>
        </p:spPr>
        <p:txBody>
          <a:bodyPr anchor="b">
            <a:normAutofit/>
          </a:bodyPr>
          <a:lstStyle/>
          <a:p>
            <a:pPr marL="36900" lvl="0"/>
            <a:r>
              <a:rPr lang="en-GB" b="1" dirty="0">
                <a:effectLst/>
              </a:rPr>
              <a:t>Extension and Redesign</a:t>
            </a:r>
          </a:p>
        </p:txBody>
      </p:sp>
      <p:sp>
        <p:nvSpPr>
          <p:cNvPr id="3" name="Content Placeholder 2">
            <a:extLst>
              <a:ext uri="{FF2B5EF4-FFF2-40B4-BE49-F238E27FC236}">
                <a16:creationId xmlns:a16="http://schemas.microsoft.com/office/drawing/2014/main" id="{B67E0C6D-C9B6-D945-8F15-97A902082CDD}"/>
              </a:ext>
            </a:extLst>
          </p:cNvPr>
          <p:cNvSpPr>
            <a:spLocks noGrp="1"/>
          </p:cNvSpPr>
          <p:nvPr>
            <p:ph idx="1"/>
          </p:nvPr>
        </p:nvSpPr>
        <p:spPr>
          <a:xfrm>
            <a:off x="4483101" y="2438400"/>
            <a:ext cx="7068820" cy="3785419"/>
          </a:xfrm>
        </p:spPr>
        <p:txBody>
          <a:bodyPr>
            <a:normAutofit/>
          </a:bodyPr>
          <a:lstStyle/>
          <a:p>
            <a:pPr lvl="0"/>
            <a:r>
              <a:rPr lang="en-GB" sz="2400" dirty="0">
                <a:effectLst/>
              </a:rPr>
              <a:t>This is the last step of system design where there is always scope for extension and redesign whenever required. </a:t>
            </a:r>
          </a:p>
          <a:p>
            <a:pPr lvl="0"/>
            <a:r>
              <a:rPr lang="en-GB" sz="2400" dirty="0">
                <a:effectLst/>
              </a:rPr>
              <a:t>This stage allows for the extension of any part for the advancement of the software so that the developed software does not become useless. </a:t>
            </a:r>
          </a:p>
          <a:p>
            <a:pPr lvl="0"/>
            <a:r>
              <a:rPr lang="en-GB" sz="2400" dirty="0">
                <a:effectLst/>
              </a:rPr>
              <a:t>This stage allows further designing and following all the steps again.</a:t>
            </a:r>
          </a:p>
          <a:p>
            <a:pPr marL="36900" lvl="0" indent="0">
              <a:buNone/>
            </a:pPr>
            <a:endParaRPr lang="en-GB" sz="2400" dirty="0">
              <a:effectLst/>
            </a:endParaRPr>
          </a:p>
        </p:txBody>
      </p:sp>
      <p:pic>
        <p:nvPicPr>
          <p:cNvPr id="20" name="Picture 19" descr="Rolls of blueprints">
            <a:extLst>
              <a:ext uri="{FF2B5EF4-FFF2-40B4-BE49-F238E27FC236}">
                <a16:creationId xmlns:a16="http://schemas.microsoft.com/office/drawing/2014/main" id="{5873FF81-EA3E-4349-BCEA-DA240D67FCEE}"/>
              </a:ext>
            </a:extLst>
          </p:cNvPr>
          <p:cNvPicPr>
            <a:picLocks noChangeAspect="1"/>
          </p:cNvPicPr>
          <p:nvPr/>
        </p:nvPicPr>
        <p:blipFill rotWithShape="1">
          <a:blip r:embed="rId2"/>
          <a:srcRect l="59185" t="-1" r="-1" b="-1"/>
          <a:stretch/>
        </p:blipFill>
        <p:spPr>
          <a:xfrm>
            <a:off x="0" y="0"/>
            <a:ext cx="3975101" cy="6857990"/>
          </a:xfrm>
          <a:prstGeom prst="rect">
            <a:avLst/>
          </a:prstGeom>
          <a:effectLst/>
        </p:spPr>
      </p:pic>
      <p:cxnSp>
        <p:nvCxnSpPr>
          <p:cNvPr id="24" name="Straight Connector 23">
            <a:extLst>
              <a:ext uri="{FF2B5EF4-FFF2-40B4-BE49-F238E27FC236}">
                <a16:creationId xmlns:a16="http://schemas.microsoft.com/office/drawing/2014/main" id="{A7F400EE-A8A5-48AF-B4D6-291B52C6F0B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7AA6C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6311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6FF3134-293D-D94F-88AF-61D6DCE48504}"/>
              </a:ext>
            </a:extLst>
          </p:cNvPr>
          <p:cNvSpPr>
            <a:spLocks noGrp="1"/>
          </p:cNvSpPr>
          <p:nvPr>
            <p:ph type="title"/>
          </p:nvPr>
        </p:nvSpPr>
        <p:spPr>
          <a:xfrm>
            <a:off x="1179226" y="826680"/>
            <a:ext cx="9833548" cy="1325563"/>
          </a:xfrm>
        </p:spPr>
        <p:txBody>
          <a:bodyPr>
            <a:normAutofit/>
          </a:bodyPr>
          <a:lstStyle/>
          <a:p>
            <a:pPr marL="36900" lvl="0" algn="ctr"/>
            <a:r>
              <a:rPr lang="en-GB" sz="6000" dirty="0">
                <a:solidFill>
                  <a:srgbClr val="FFFFFF"/>
                </a:solidFill>
                <a:effectLst/>
              </a:rPr>
              <a:t>Other models like SDLC</a:t>
            </a:r>
          </a:p>
        </p:txBody>
      </p:sp>
      <p:sp>
        <p:nvSpPr>
          <p:cNvPr id="3" name="Content Placeholder 2">
            <a:extLst>
              <a:ext uri="{FF2B5EF4-FFF2-40B4-BE49-F238E27FC236}">
                <a16:creationId xmlns:a16="http://schemas.microsoft.com/office/drawing/2014/main" id="{B67E0C6D-C9B6-D945-8F15-97A902082CDD}"/>
              </a:ext>
            </a:extLst>
          </p:cNvPr>
          <p:cNvSpPr>
            <a:spLocks noGrp="1"/>
          </p:cNvSpPr>
          <p:nvPr>
            <p:ph idx="1"/>
          </p:nvPr>
        </p:nvSpPr>
        <p:spPr>
          <a:xfrm>
            <a:off x="1179226" y="3092970"/>
            <a:ext cx="9833548" cy="2693976"/>
          </a:xfrm>
        </p:spPr>
        <p:txBody>
          <a:bodyPr>
            <a:normAutofit/>
          </a:bodyPr>
          <a:lstStyle/>
          <a:p>
            <a:pPr marL="36900" lvl="0" indent="0">
              <a:buNone/>
            </a:pPr>
            <a:r>
              <a:rPr lang="en-GB" dirty="0">
                <a:solidFill>
                  <a:srgbClr val="000000"/>
                </a:solidFill>
                <a:effectLst/>
              </a:rPr>
              <a:t>Different types of SDLC models: Several models exist to streamline the development process. </a:t>
            </a:r>
          </a:p>
          <a:p>
            <a:pPr marL="36900" lvl="0" indent="0">
              <a:buNone/>
            </a:pPr>
            <a:r>
              <a:rPr lang="en-GB" dirty="0">
                <a:solidFill>
                  <a:srgbClr val="000000"/>
                </a:solidFill>
                <a:effectLst/>
              </a:rPr>
              <a:t>Each one, has its pros and cons, and it's up to the development team to adopt the most appropriate one for the project. </a:t>
            </a:r>
          </a:p>
          <a:p>
            <a:pPr marL="36900" lvl="0" indent="0">
              <a:buNone/>
            </a:pPr>
            <a:r>
              <a:rPr lang="en-GB" dirty="0">
                <a:solidFill>
                  <a:srgbClr val="000000"/>
                </a:solidFill>
                <a:effectLst/>
              </a:rPr>
              <a:t>Sometimes a combination of the models may be more suitable.</a:t>
            </a:r>
          </a:p>
          <a:p>
            <a:pPr marL="36900" lvl="0" indent="0">
              <a:buNone/>
            </a:pPr>
            <a:endParaRPr lang="en-GB" dirty="0">
              <a:solidFill>
                <a:srgbClr val="000000"/>
              </a:solidFill>
              <a:effectLst/>
            </a:endParaRPr>
          </a:p>
        </p:txBody>
      </p:sp>
    </p:spTree>
    <p:extLst>
      <p:ext uri="{BB962C8B-B14F-4D97-AF65-F5344CB8AC3E}">
        <p14:creationId xmlns:p14="http://schemas.microsoft.com/office/powerpoint/2010/main" val="18141274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9AF5C66A-E8F2-4E13-98A3-FE96597C5A4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3" name="Picture 72">
            <a:extLst>
              <a:ext uri="{FF2B5EF4-FFF2-40B4-BE49-F238E27FC236}">
                <a16:creationId xmlns:a16="http://schemas.microsoft.com/office/drawing/2014/main" id="{AC860275-E106-493A-8BF0-E0A91130EF6A}"/>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8DB7EEB-D152-479F-BAF5-0B2AD26CB69F}"/>
              </a:ext>
            </a:extLst>
          </p:cNvPr>
          <p:cNvSpPr>
            <a:spLocks noGrp="1"/>
          </p:cNvSpPr>
          <p:nvPr>
            <p:ph type="title"/>
          </p:nvPr>
        </p:nvSpPr>
        <p:spPr>
          <a:xfrm>
            <a:off x="1179576" y="822960"/>
            <a:ext cx="9829800" cy="822761"/>
          </a:xfrm>
        </p:spPr>
        <p:txBody>
          <a:bodyPr vert="horz" lIns="91440" tIns="45720" rIns="91440" bIns="45720" rtlCol="0" anchor="ctr">
            <a:normAutofit/>
          </a:bodyPr>
          <a:lstStyle/>
          <a:p>
            <a:pPr algn="ctr"/>
            <a:r>
              <a:rPr lang="en-US" sz="4000" b="1" kern="1200" dirty="0">
                <a:solidFill>
                  <a:srgbClr val="FFFFFF"/>
                </a:solidFill>
                <a:latin typeface="+mj-lt"/>
                <a:ea typeface="+mj-ea"/>
                <a:cs typeface="+mj-cs"/>
              </a:rPr>
              <a:t>Other models for software development</a:t>
            </a:r>
          </a:p>
        </p:txBody>
      </p:sp>
      <p:sp>
        <p:nvSpPr>
          <p:cNvPr id="4" name="TextBox 3">
            <a:extLst>
              <a:ext uri="{FF2B5EF4-FFF2-40B4-BE49-F238E27FC236}">
                <a16:creationId xmlns:a16="http://schemas.microsoft.com/office/drawing/2014/main" id="{0896A89F-BC71-40A3-9C27-D7838F25470A}"/>
              </a:ext>
            </a:extLst>
          </p:cNvPr>
          <p:cNvSpPr txBox="1"/>
          <p:nvPr/>
        </p:nvSpPr>
        <p:spPr>
          <a:xfrm>
            <a:off x="3865930" y="1760563"/>
            <a:ext cx="5126896" cy="749477"/>
          </a:xfrm>
          <a:prstGeom prst="rect">
            <a:avLst/>
          </a:prstGeom>
        </p:spPr>
        <p:txBody>
          <a:bodyPr vert="horz" lIns="91440" tIns="45720" rIns="91440" bIns="45720" rtlCol="0" anchor="ctr">
            <a:normAutofit/>
          </a:bodyPr>
          <a:lstStyle/>
          <a:p>
            <a:pPr>
              <a:lnSpc>
                <a:spcPct val="90000"/>
              </a:lnSpc>
              <a:spcAft>
                <a:spcPts val="600"/>
              </a:spcAft>
            </a:pPr>
            <a:r>
              <a:rPr lang="en-US" sz="4000" b="1" dirty="0">
                <a:solidFill>
                  <a:schemeClr val="tx2">
                    <a:lumMod val="20000"/>
                    <a:lumOff val="80000"/>
                  </a:schemeClr>
                </a:solidFill>
                <a:effectLst>
                  <a:outerShdw blurRad="38100" dist="38100" dir="2700000" algn="tl">
                    <a:srgbClr val="000000">
                      <a:alpha val="43137"/>
                    </a:srgbClr>
                  </a:outerShdw>
                </a:effectLst>
              </a:rPr>
              <a:t>WATERFALL MODEL</a:t>
            </a:r>
          </a:p>
          <a:p>
            <a:pPr>
              <a:lnSpc>
                <a:spcPct val="90000"/>
              </a:lnSpc>
              <a:spcAft>
                <a:spcPts val="600"/>
              </a:spcAft>
            </a:pPr>
            <a:endParaRPr lang="en-US" sz="3200" b="1" dirty="0">
              <a:solidFill>
                <a:schemeClr val="tx2">
                  <a:lumMod val="20000"/>
                  <a:lumOff val="80000"/>
                </a:schemeClr>
              </a:solidFill>
            </a:endParaRPr>
          </a:p>
        </p:txBody>
      </p:sp>
      <p:pic>
        <p:nvPicPr>
          <p:cNvPr id="3074" name="Picture 2" descr="Image for post">
            <a:extLst>
              <a:ext uri="{FF2B5EF4-FFF2-40B4-BE49-F238E27FC236}">
                <a16:creationId xmlns:a16="http://schemas.microsoft.com/office/drawing/2014/main" id="{D5B2287B-5D43-4508-B42E-E4A92AF7CCE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6429378" y="2681746"/>
            <a:ext cx="5436316" cy="404925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48493B7-6BE1-41C1-94C9-2F84F418823A}"/>
              </a:ext>
            </a:extLst>
          </p:cNvPr>
          <p:cNvSpPr txBox="1"/>
          <p:nvPr/>
        </p:nvSpPr>
        <p:spPr>
          <a:xfrm>
            <a:off x="166689" y="3006390"/>
            <a:ext cx="6096000" cy="2985433"/>
          </a:xfrm>
          <a:prstGeom prst="rect">
            <a:avLst/>
          </a:prstGeom>
          <a:noFill/>
        </p:spPr>
        <p:txBody>
          <a:bodyPr wrap="square">
            <a:spAutoFit/>
          </a:bodyPr>
          <a:lstStyle/>
          <a:p>
            <a:pPr>
              <a:spcAft>
                <a:spcPts val="600"/>
              </a:spcAft>
            </a:pPr>
            <a:r>
              <a:rPr lang="en-GB" sz="2400" b="0" i="0" dirty="0">
                <a:solidFill>
                  <a:srgbClr val="292929"/>
                </a:solidFill>
                <a:effectLst/>
                <a:latin typeface="charter"/>
              </a:rPr>
              <a:t>Based on sequential flow of the development.</a:t>
            </a:r>
          </a:p>
          <a:p>
            <a:pPr>
              <a:spcAft>
                <a:spcPts val="600"/>
              </a:spcAft>
            </a:pPr>
            <a:endParaRPr lang="en-GB" sz="2400" dirty="0">
              <a:solidFill>
                <a:srgbClr val="292929"/>
              </a:solidFill>
              <a:latin typeface="charter"/>
            </a:endParaRPr>
          </a:p>
          <a:p>
            <a:pPr>
              <a:spcAft>
                <a:spcPts val="600"/>
              </a:spcAft>
            </a:pPr>
            <a:r>
              <a:rPr lang="en-GB" sz="2400" b="0" i="0" dirty="0">
                <a:solidFill>
                  <a:srgbClr val="292929"/>
                </a:solidFill>
                <a:effectLst/>
                <a:latin typeface="charter"/>
              </a:rPr>
              <a:t>The next phase doesn’t start until the previous step is fulfilled.</a:t>
            </a:r>
          </a:p>
          <a:p>
            <a:pPr>
              <a:spcAft>
                <a:spcPts val="600"/>
              </a:spcAft>
            </a:pPr>
            <a:endParaRPr lang="en-GB" sz="2400" dirty="0">
              <a:solidFill>
                <a:srgbClr val="292929"/>
              </a:solidFill>
              <a:latin typeface="charter"/>
            </a:endParaRPr>
          </a:p>
          <a:p>
            <a:pPr>
              <a:spcAft>
                <a:spcPts val="600"/>
              </a:spcAft>
            </a:pPr>
            <a:r>
              <a:rPr lang="en-GB" sz="2400" b="0" i="0" dirty="0">
                <a:solidFill>
                  <a:srgbClr val="292929"/>
                </a:solidFill>
                <a:effectLst/>
                <a:latin typeface="charter"/>
              </a:rPr>
              <a:t>Each phase is mutually exclusive and does not overlap with each other</a:t>
            </a:r>
            <a:endParaRPr lang="en-GB" sz="2400" dirty="0"/>
          </a:p>
        </p:txBody>
      </p:sp>
    </p:spTree>
    <p:extLst>
      <p:ext uri="{BB962C8B-B14F-4D97-AF65-F5344CB8AC3E}">
        <p14:creationId xmlns:p14="http://schemas.microsoft.com/office/powerpoint/2010/main" val="13426080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F4C0B10B-D2C4-4A54-AFAD-3D27DF88BB3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B6BADB90-C74B-40D6-86DC-503F65FCE8DC}"/>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74" name="Freeform 44">
              <a:extLst>
                <a:ext uri="{FF2B5EF4-FFF2-40B4-BE49-F238E27FC236}">
                  <a16:creationId xmlns:a16="http://schemas.microsoft.com/office/drawing/2014/main" id="{6559431D-1886-4AE0-9B87-9AD2ECAB8439}"/>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45">
              <a:extLst>
                <a:ext uri="{FF2B5EF4-FFF2-40B4-BE49-F238E27FC236}">
                  <a16:creationId xmlns:a16="http://schemas.microsoft.com/office/drawing/2014/main" id="{373850A5-B04A-4FCD-9E73-EE322167FB31}"/>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46">
              <a:extLst>
                <a:ext uri="{FF2B5EF4-FFF2-40B4-BE49-F238E27FC236}">
                  <a16:creationId xmlns:a16="http://schemas.microsoft.com/office/drawing/2014/main" id="{82C18C67-80FA-4738-AA53-0AF2419F98E0}"/>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47">
              <a:extLst>
                <a:ext uri="{FF2B5EF4-FFF2-40B4-BE49-F238E27FC236}">
                  <a16:creationId xmlns:a16="http://schemas.microsoft.com/office/drawing/2014/main" id="{48543B1A-8BF5-4C63-8404-41B2EA70B33E}"/>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8" name="Rectangle 77">
              <a:extLst>
                <a:ext uri="{FF2B5EF4-FFF2-40B4-BE49-F238E27FC236}">
                  <a16:creationId xmlns:a16="http://schemas.microsoft.com/office/drawing/2014/main" id="{92DF5096-E051-498C-A3ED-CBA77A813AAC}"/>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5" name="Title 1">
            <a:extLst>
              <a:ext uri="{FF2B5EF4-FFF2-40B4-BE49-F238E27FC236}">
                <a16:creationId xmlns:a16="http://schemas.microsoft.com/office/drawing/2014/main" id="{715403A2-0D5A-458F-AA2A-ABCBC78189FF}"/>
              </a:ext>
            </a:extLst>
          </p:cNvPr>
          <p:cNvSpPr txBox="1">
            <a:spLocks/>
          </p:cNvSpPr>
          <p:nvPr/>
        </p:nvSpPr>
        <p:spPr>
          <a:xfrm>
            <a:off x="1353667" y="648905"/>
            <a:ext cx="10306520" cy="93031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000" b="1" dirty="0">
                <a:solidFill>
                  <a:srgbClr val="FFFFFF"/>
                </a:solidFill>
              </a:rPr>
              <a:t>Other models for software development</a:t>
            </a:r>
          </a:p>
        </p:txBody>
      </p:sp>
      <p:sp>
        <p:nvSpPr>
          <p:cNvPr id="3" name="Content Placeholder 2">
            <a:extLst>
              <a:ext uri="{FF2B5EF4-FFF2-40B4-BE49-F238E27FC236}">
                <a16:creationId xmlns:a16="http://schemas.microsoft.com/office/drawing/2014/main" id="{396725FE-5491-45BC-B5D7-99C1FFE9A156}"/>
              </a:ext>
            </a:extLst>
          </p:cNvPr>
          <p:cNvSpPr>
            <a:spLocks noGrp="1"/>
          </p:cNvSpPr>
          <p:nvPr>
            <p:ph idx="1"/>
          </p:nvPr>
        </p:nvSpPr>
        <p:spPr>
          <a:xfrm>
            <a:off x="1119322" y="3117851"/>
            <a:ext cx="4359127" cy="3328270"/>
          </a:xfr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r>
              <a:rPr lang="en-US" sz="2400" dirty="0"/>
              <a:t>S</a:t>
            </a:r>
            <a:r>
              <a:rPr lang="en-US" sz="2400" b="0" i="0" dirty="0">
                <a:effectLst/>
              </a:rPr>
              <a:t>imilar to waterfall model, but it has more focus on testing. </a:t>
            </a:r>
          </a:p>
          <a:p>
            <a:r>
              <a:rPr lang="en-US" sz="2400" b="0" i="0" dirty="0">
                <a:effectLst/>
              </a:rPr>
              <a:t>Each phase of software development lifecycle includes a distinct testing phase and deliverable.</a:t>
            </a:r>
            <a:endParaRPr lang="en-US" sz="2400" dirty="0"/>
          </a:p>
        </p:txBody>
      </p:sp>
      <p:pic>
        <p:nvPicPr>
          <p:cNvPr id="4098" name="Picture 2" descr="Image for post">
            <a:extLst>
              <a:ext uri="{FF2B5EF4-FFF2-40B4-BE49-F238E27FC236}">
                <a16:creationId xmlns:a16="http://schemas.microsoft.com/office/drawing/2014/main" id="{29502660-527A-4D39-9926-C89EA940DC0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57" r="4790" b="2"/>
          <a:stretch/>
        </p:blipFill>
        <p:spPr bwMode="auto">
          <a:xfrm>
            <a:off x="5941737" y="2391265"/>
            <a:ext cx="5610181" cy="446673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18207EC-3E2D-490E-951F-29A4E0F7A791}"/>
              </a:ext>
            </a:extLst>
          </p:cNvPr>
          <p:cNvSpPr txBox="1"/>
          <p:nvPr/>
        </p:nvSpPr>
        <p:spPr>
          <a:xfrm>
            <a:off x="3761008" y="1744973"/>
            <a:ext cx="5126896" cy="749477"/>
          </a:xfrm>
          <a:prstGeom prst="rect">
            <a:avLst/>
          </a:prstGeom>
        </p:spPr>
        <p:txBody>
          <a:bodyPr vert="horz" lIns="91440" tIns="45720" rIns="91440" bIns="45720" rtlCol="0" anchor="ctr">
            <a:normAutofit/>
          </a:bodyPr>
          <a:lstStyle/>
          <a:p>
            <a:pPr>
              <a:lnSpc>
                <a:spcPct val="90000"/>
              </a:lnSpc>
              <a:spcAft>
                <a:spcPts val="600"/>
              </a:spcAft>
            </a:pPr>
            <a:r>
              <a:rPr lang="en-US" sz="4000" b="1" dirty="0">
                <a:solidFill>
                  <a:schemeClr val="tx2">
                    <a:lumMod val="20000"/>
                    <a:lumOff val="80000"/>
                  </a:schemeClr>
                </a:solidFill>
                <a:effectLst>
                  <a:outerShdw blurRad="38100" dist="38100" dir="2700000" algn="tl">
                    <a:srgbClr val="000000">
                      <a:alpha val="43137"/>
                    </a:srgbClr>
                  </a:outerShdw>
                </a:effectLst>
              </a:rPr>
              <a:t>V-Shape MODEL</a:t>
            </a:r>
          </a:p>
          <a:p>
            <a:pPr>
              <a:lnSpc>
                <a:spcPct val="90000"/>
              </a:lnSpc>
              <a:spcAft>
                <a:spcPts val="600"/>
              </a:spcAft>
            </a:pPr>
            <a:endParaRPr lang="en-US" sz="3200" b="1" dirty="0">
              <a:solidFill>
                <a:schemeClr val="tx2">
                  <a:lumMod val="20000"/>
                  <a:lumOff val="80000"/>
                </a:schemeClr>
              </a:solidFill>
            </a:endParaRPr>
          </a:p>
        </p:txBody>
      </p:sp>
    </p:spTree>
    <p:extLst>
      <p:ext uri="{BB962C8B-B14F-4D97-AF65-F5344CB8AC3E}">
        <p14:creationId xmlns:p14="http://schemas.microsoft.com/office/powerpoint/2010/main" val="27649755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F4C0B10B-D2C4-4A54-AFAD-3D27DF88BB3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B6BADB90-C74B-40D6-86DC-503F65FCE8DC}"/>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74" name="Freeform 44">
              <a:extLst>
                <a:ext uri="{FF2B5EF4-FFF2-40B4-BE49-F238E27FC236}">
                  <a16:creationId xmlns:a16="http://schemas.microsoft.com/office/drawing/2014/main" id="{6559431D-1886-4AE0-9B87-9AD2ECAB8439}"/>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45">
              <a:extLst>
                <a:ext uri="{FF2B5EF4-FFF2-40B4-BE49-F238E27FC236}">
                  <a16:creationId xmlns:a16="http://schemas.microsoft.com/office/drawing/2014/main" id="{373850A5-B04A-4FCD-9E73-EE322167FB31}"/>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46">
              <a:extLst>
                <a:ext uri="{FF2B5EF4-FFF2-40B4-BE49-F238E27FC236}">
                  <a16:creationId xmlns:a16="http://schemas.microsoft.com/office/drawing/2014/main" id="{82C18C67-80FA-4738-AA53-0AF2419F98E0}"/>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47">
              <a:extLst>
                <a:ext uri="{FF2B5EF4-FFF2-40B4-BE49-F238E27FC236}">
                  <a16:creationId xmlns:a16="http://schemas.microsoft.com/office/drawing/2014/main" id="{48543B1A-8BF5-4C63-8404-41B2EA70B33E}"/>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8" name="Rectangle 77">
              <a:extLst>
                <a:ext uri="{FF2B5EF4-FFF2-40B4-BE49-F238E27FC236}">
                  <a16:creationId xmlns:a16="http://schemas.microsoft.com/office/drawing/2014/main" id="{92DF5096-E051-498C-A3ED-CBA77A813AAC}"/>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5" name="Title 1">
            <a:extLst>
              <a:ext uri="{FF2B5EF4-FFF2-40B4-BE49-F238E27FC236}">
                <a16:creationId xmlns:a16="http://schemas.microsoft.com/office/drawing/2014/main" id="{715403A2-0D5A-458F-AA2A-ABCBC78189FF}"/>
              </a:ext>
            </a:extLst>
          </p:cNvPr>
          <p:cNvSpPr txBox="1">
            <a:spLocks/>
          </p:cNvSpPr>
          <p:nvPr/>
        </p:nvSpPr>
        <p:spPr>
          <a:xfrm>
            <a:off x="1353667" y="648905"/>
            <a:ext cx="10306520" cy="93031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000" b="1" dirty="0">
                <a:solidFill>
                  <a:srgbClr val="FFFFFF"/>
                </a:solidFill>
              </a:rPr>
              <a:t>Other models for software development</a:t>
            </a:r>
          </a:p>
        </p:txBody>
      </p:sp>
      <p:sp>
        <p:nvSpPr>
          <p:cNvPr id="6" name="TextBox 5">
            <a:extLst>
              <a:ext uri="{FF2B5EF4-FFF2-40B4-BE49-F238E27FC236}">
                <a16:creationId xmlns:a16="http://schemas.microsoft.com/office/drawing/2014/main" id="{D18207EC-3E2D-490E-951F-29A4E0F7A791}"/>
              </a:ext>
            </a:extLst>
          </p:cNvPr>
          <p:cNvSpPr txBox="1"/>
          <p:nvPr/>
        </p:nvSpPr>
        <p:spPr>
          <a:xfrm>
            <a:off x="3761008" y="1744973"/>
            <a:ext cx="5126896" cy="749477"/>
          </a:xfrm>
          <a:prstGeom prst="rect">
            <a:avLst/>
          </a:prstGeom>
        </p:spPr>
        <p:txBody>
          <a:bodyPr vert="horz" lIns="91440" tIns="45720" rIns="91440" bIns="45720" rtlCol="0" anchor="ctr">
            <a:normAutofit lnSpcReduction="10000"/>
          </a:bodyPr>
          <a:lstStyle/>
          <a:p>
            <a:pPr>
              <a:lnSpc>
                <a:spcPct val="90000"/>
              </a:lnSpc>
              <a:spcAft>
                <a:spcPts val="600"/>
              </a:spcAft>
            </a:pPr>
            <a:r>
              <a:rPr lang="en-US" sz="4400" b="1" dirty="0">
                <a:solidFill>
                  <a:schemeClr val="tx2">
                    <a:lumMod val="20000"/>
                    <a:lumOff val="80000"/>
                  </a:schemeClr>
                </a:solidFill>
                <a:effectLst>
                  <a:outerShdw blurRad="38100" dist="38100" dir="2700000" algn="tl">
                    <a:srgbClr val="000000">
                      <a:alpha val="43137"/>
                    </a:srgbClr>
                  </a:outerShdw>
                </a:effectLst>
              </a:rPr>
              <a:t>Incremental Model</a:t>
            </a:r>
          </a:p>
          <a:p>
            <a:pPr>
              <a:lnSpc>
                <a:spcPct val="90000"/>
              </a:lnSpc>
              <a:spcAft>
                <a:spcPts val="600"/>
              </a:spcAft>
            </a:pPr>
            <a:endParaRPr lang="en-US" sz="4400" b="1" dirty="0">
              <a:solidFill>
                <a:schemeClr val="tx2">
                  <a:lumMod val="20000"/>
                  <a:lumOff val="80000"/>
                </a:schemeClr>
              </a:solidFill>
              <a:effectLst>
                <a:outerShdw blurRad="38100" dist="38100" dir="2700000" algn="tl">
                  <a:srgbClr val="000000">
                    <a:alpha val="43137"/>
                  </a:srgbClr>
                </a:outerShdw>
              </a:effectLst>
            </a:endParaRPr>
          </a:p>
        </p:txBody>
      </p:sp>
      <p:graphicFrame>
        <p:nvGraphicFramePr>
          <p:cNvPr id="1028" name="Content Placeholder 3">
            <a:extLst>
              <a:ext uri="{FF2B5EF4-FFF2-40B4-BE49-F238E27FC236}">
                <a16:creationId xmlns:a16="http://schemas.microsoft.com/office/drawing/2014/main" id="{00955809-E88E-44FF-800C-90A35366C702}"/>
              </a:ext>
            </a:extLst>
          </p:cNvPr>
          <p:cNvGraphicFramePr>
            <a:graphicFrameLocks noGrp="1"/>
          </p:cNvGraphicFramePr>
          <p:nvPr>
            <p:ph idx="1"/>
            <p:extLst>
              <p:ext uri="{D42A27DB-BD31-4B8C-83A1-F6EECF244321}">
                <p14:modId xmlns:p14="http://schemas.microsoft.com/office/powerpoint/2010/main" val="3686531568"/>
              </p:ext>
            </p:extLst>
          </p:nvPr>
        </p:nvGraphicFramePr>
        <p:xfrm>
          <a:off x="101953" y="2990505"/>
          <a:ext cx="5461000" cy="36918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6" name="Picture 2" descr="Image result for sdlc incremental model">
            <a:extLst>
              <a:ext uri="{FF2B5EF4-FFF2-40B4-BE49-F238E27FC236}">
                <a16:creationId xmlns:a16="http://schemas.microsoft.com/office/drawing/2014/main" id="{73608D10-3A62-4C39-968E-C16EF32DE88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r="4610" b="24218"/>
          <a:stretch/>
        </p:blipFill>
        <p:spPr bwMode="auto">
          <a:xfrm>
            <a:off x="5664905" y="3175683"/>
            <a:ext cx="6506500" cy="2573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4541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71A8AE-40A1-4631-A6B8-581AFF06548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Question mark on green pastel background">
            <a:extLst>
              <a:ext uri="{FF2B5EF4-FFF2-40B4-BE49-F238E27FC236}">
                <a16:creationId xmlns:a16="http://schemas.microsoft.com/office/drawing/2014/main" id="{BD24E3A5-076E-40A9-8BC4-86E8CDAC7A92}"/>
              </a:ext>
            </a:extLst>
          </p:cNvPr>
          <p:cNvPicPr>
            <a:picLocks noChangeAspect="1"/>
          </p:cNvPicPr>
          <p:nvPr/>
        </p:nvPicPr>
        <p:blipFill rotWithShape="1">
          <a:blip r:embed="rId2"/>
          <a:srcRect l="5200"/>
          <a:stretch/>
        </p:blipFill>
        <p:spPr>
          <a:xfrm>
            <a:off x="3523488" y="10"/>
            <a:ext cx="8668512" cy="6857990"/>
          </a:xfrm>
          <a:prstGeom prst="rect">
            <a:avLst/>
          </a:prstGeom>
        </p:spPr>
      </p:pic>
      <p:sp>
        <p:nvSpPr>
          <p:cNvPr id="10" name="Rectangle 9">
            <a:extLst>
              <a:ext uri="{FF2B5EF4-FFF2-40B4-BE49-F238E27FC236}">
                <a16:creationId xmlns:a16="http://schemas.microsoft.com/office/drawing/2014/main" id="{AB58EF07-17C2-48CF-ABB0-EEF1F17CB8F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127070D-301D-4CFD-A601-EAFD0A8DBC20}"/>
              </a:ext>
            </a:extLst>
          </p:cNvPr>
          <p:cNvSpPr>
            <a:spLocks noGrp="1"/>
          </p:cNvSpPr>
          <p:nvPr>
            <p:ph type="title"/>
          </p:nvPr>
        </p:nvSpPr>
        <p:spPr>
          <a:xfrm>
            <a:off x="477981" y="1122363"/>
            <a:ext cx="4023360" cy="2582341"/>
          </a:xfrm>
        </p:spPr>
        <p:txBody>
          <a:bodyPr vert="horz" lIns="91440" tIns="45720" rIns="91440" bIns="45720" rtlCol="0" anchor="b">
            <a:normAutofit/>
          </a:bodyPr>
          <a:lstStyle/>
          <a:p>
            <a:r>
              <a:rPr lang="en-US" sz="4800" dirty="0">
                <a:latin typeface="Daytona" panose="020B0604020202020204" pitchFamily="34" charset="0"/>
              </a:rPr>
              <a:t>Questions </a:t>
            </a: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041157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FF3134-293D-D94F-88AF-61D6DCE48504}"/>
              </a:ext>
            </a:extLst>
          </p:cNvPr>
          <p:cNvSpPr>
            <a:spLocks noGrp="1"/>
          </p:cNvSpPr>
          <p:nvPr>
            <p:ph type="title"/>
          </p:nvPr>
        </p:nvSpPr>
        <p:spPr>
          <a:xfrm>
            <a:off x="302061" y="640823"/>
            <a:ext cx="3868183" cy="5583148"/>
          </a:xfrm>
        </p:spPr>
        <p:txBody>
          <a:bodyPr anchor="ctr">
            <a:normAutofit/>
          </a:bodyPr>
          <a:lstStyle/>
          <a:p>
            <a:r>
              <a:rPr lang="en-US" sz="6000" dirty="0">
                <a:solidFill>
                  <a:schemeClr val="accent1">
                    <a:lumMod val="50000"/>
                  </a:schemeClr>
                </a:solidFill>
                <a:effectLst>
                  <a:outerShdw blurRad="50800" dist="38100" dir="8100000" algn="tr" rotWithShape="0">
                    <a:prstClr val="black">
                      <a:alpha val="40000"/>
                    </a:prstClr>
                  </a:outerShdw>
                </a:effectLst>
                <a:latin typeface="Aharoni" panose="02010803020104030203" pitchFamily="2" charset="-79"/>
                <a:ea typeface="+mn-ea"/>
                <a:cs typeface="Aharoni" panose="02010803020104030203" pitchFamily="2" charset="-79"/>
              </a:rPr>
              <a:t>What is covered</a:t>
            </a:r>
            <a:r>
              <a:rPr lang="en-US" sz="8800" dirty="0">
                <a:solidFill>
                  <a:schemeClr val="accent1">
                    <a:lumMod val="50000"/>
                  </a:schemeClr>
                </a:solidFill>
                <a:effectLst>
                  <a:outerShdw blurRad="50800" dist="38100" dir="8100000" algn="tr" rotWithShape="0">
                    <a:prstClr val="black">
                      <a:alpha val="40000"/>
                    </a:prstClr>
                  </a:outerShdw>
                </a:effectLst>
                <a:latin typeface="Aharoni" panose="02010803020104030203" pitchFamily="2" charset="-79"/>
                <a:ea typeface="+mn-ea"/>
                <a:cs typeface="Aharoni" panose="02010803020104030203" pitchFamily="2" charset="-79"/>
              </a:rPr>
              <a:t>?</a:t>
            </a:r>
            <a:endParaRPr lang="en-US" sz="7200" dirty="0">
              <a:solidFill>
                <a:schemeClr val="accent1">
                  <a:lumMod val="50000"/>
                </a:schemeClr>
              </a:solidFill>
              <a:effectLst>
                <a:outerShdw blurRad="50800" dist="38100" dir="8100000" algn="tr" rotWithShape="0">
                  <a:prstClr val="black">
                    <a:alpha val="40000"/>
                  </a:prstClr>
                </a:outerShdw>
              </a:effectLst>
              <a:latin typeface="Aharoni" panose="02010803020104030203" pitchFamily="2" charset="-79"/>
              <a:ea typeface="+mn-ea"/>
              <a:cs typeface="Aharoni" panose="02010803020104030203" pitchFamily="2" charset="-79"/>
            </a:endParaRPr>
          </a:p>
        </p:txBody>
      </p:sp>
      <p:sp>
        <p:nvSpPr>
          <p:cNvPr id="16"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7" name="Content Placeholder 2">
            <a:extLst>
              <a:ext uri="{FF2B5EF4-FFF2-40B4-BE49-F238E27FC236}">
                <a16:creationId xmlns:a16="http://schemas.microsoft.com/office/drawing/2014/main" id="{83131C6B-A3DB-439C-841A-7C4AF55C19A6}"/>
              </a:ext>
            </a:extLst>
          </p:cNvPr>
          <p:cNvGraphicFramePr>
            <a:graphicFrameLocks noGrp="1"/>
          </p:cNvGraphicFramePr>
          <p:nvPr>
            <p:ph idx="1"/>
            <p:extLst>
              <p:ext uri="{D42A27DB-BD31-4B8C-83A1-F6EECF244321}">
                <p14:modId xmlns:p14="http://schemas.microsoft.com/office/powerpoint/2010/main" val="988591412"/>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3673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FF3134-293D-D94F-88AF-61D6DCE48504}"/>
              </a:ext>
            </a:extLst>
          </p:cNvPr>
          <p:cNvSpPr>
            <a:spLocks noGrp="1"/>
          </p:cNvSpPr>
          <p:nvPr>
            <p:ph type="title"/>
          </p:nvPr>
        </p:nvSpPr>
        <p:spPr>
          <a:xfrm>
            <a:off x="376634" y="640823"/>
            <a:ext cx="3677025" cy="5583148"/>
          </a:xfrm>
          <a:effectLst>
            <a:outerShdw blurRad="50800" dist="38100" dir="2700000" algn="tl" rotWithShape="0">
              <a:prstClr val="black">
                <a:alpha val="40000"/>
              </a:prstClr>
            </a:outerShdw>
          </a:effectLst>
          <a:scene3d>
            <a:camera prst="orthographicFront"/>
            <a:lightRig rig="threePt" dir="t"/>
          </a:scene3d>
          <a:sp3d>
            <a:bevelT/>
          </a:sp3d>
        </p:spPr>
        <p:txBody>
          <a:bodyPr anchor="ctr">
            <a:normAutofit/>
          </a:bodyPr>
          <a:lstStyle/>
          <a:p>
            <a:pPr marL="36900"/>
            <a:r>
              <a:rPr lang="en-GB" sz="7200" dirty="0">
                <a:solidFill>
                  <a:schemeClr val="accent1">
                    <a:lumMod val="50000"/>
                  </a:schemeClr>
                </a:solidFill>
                <a:effectLst>
                  <a:outerShdw blurRad="50800" dist="38100" dir="2700000" algn="tl" rotWithShape="0">
                    <a:prstClr val="black">
                      <a:alpha val="40000"/>
                    </a:prstClr>
                  </a:outerShdw>
                </a:effectLst>
                <a:latin typeface="Aharoni" panose="02010803020104030203" pitchFamily="2" charset="-79"/>
                <a:ea typeface="+mn-ea"/>
                <a:cs typeface="Aharoni" panose="02010803020104030203" pitchFamily="2" charset="-79"/>
              </a:rPr>
              <a:t>What is SDLC? </a:t>
            </a:r>
          </a:p>
        </p:txBody>
      </p:sp>
      <p:sp>
        <p:nvSpPr>
          <p:cNvPr id="11"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8D28576A-FD96-4C7D-82CF-64FDCAB28D44}"/>
              </a:ext>
            </a:extLst>
          </p:cNvPr>
          <p:cNvGraphicFramePr>
            <a:graphicFrameLocks noGrp="1"/>
          </p:cNvGraphicFramePr>
          <p:nvPr>
            <p:ph idx="1"/>
            <p:extLst>
              <p:ext uri="{D42A27DB-BD31-4B8C-83A1-F6EECF244321}">
                <p14:modId xmlns:p14="http://schemas.microsoft.com/office/powerpoint/2010/main" val="1464621200"/>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03166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81E1224E-6618-482E-BE87-321A7FC1CDE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066346BE-FDB4-4772-A696-0719490AB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8126"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2">
            <a:extLst>
              <a:ext uri="{FF2B5EF4-FFF2-40B4-BE49-F238E27FC236}">
                <a16:creationId xmlns:a16="http://schemas.microsoft.com/office/drawing/2014/main" id="{FB92FFCE-0C90-454E-AA25-D4EE9A6C39C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9234" y="6163056"/>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TextBox 13">
            <a:extLst>
              <a:ext uri="{FF2B5EF4-FFF2-40B4-BE49-F238E27FC236}">
                <a16:creationId xmlns:a16="http://schemas.microsoft.com/office/drawing/2014/main" id="{733782E6-DC3E-466B-8253-6AE72B1ADD87}"/>
              </a:ext>
            </a:extLst>
          </p:cNvPr>
          <p:cNvSpPr txBox="1"/>
          <p:nvPr/>
        </p:nvSpPr>
        <p:spPr>
          <a:xfrm>
            <a:off x="481433" y="1336435"/>
            <a:ext cx="3738882" cy="3970318"/>
          </a:xfrm>
          <a:prstGeom prst="rect">
            <a:avLst/>
          </a:prstGeom>
          <a:noFill/>
          <a:effectLst>
            <a:outerShdw blurRad="50800" dist="38100" dir="5400000" algn="t" rotWithShape="0">
              <a:prstClr val="black">
                <a:alpha val="40000"/>
              </a:prstClr>
            </a:outerShdw>
          </a:effectLst>
        </p:spPr>
        <p:txBody>
          <a:bodyPr wrap="square">
            <a:spAutoFit/>
          </a:bodyPr>
          <a:lstStyle/>
          <a:p>
            <a:pPr lvl="0"/>
            <a:r>
              <a:rPr lang="en-GB" sz="3600" dirty="0">
                <a:solidFill>
                  <a:schemeClr val="accent1">
                    <a:lumMod val="50000"/>
                  </a:schemeClr>
                </a:solidFill>
                <a:latin typeface="Aharoni" panose="02010803020104030203" pitchFamily="2" charset="-79"/>
                <a:cs typeface="Aharoni" panose="02010803020104030203" pitchFamily="2" charset="-79"/>
              </a:rPr>
              <a:t>The phases of SDLC can vary somewhat but generally include the following in the diagram</a:t>
            </a:r>
          </a:p>
        </p:txBody>
      </p:sp>
      <p:sp>
        <p:nvSpPr>
          <p:cNvPr id="3" name="Rectangle: Rounded Corners 2">
            <a:extLst>
              <a:ext uri="{FF2B5EF4-FFF2-40B4-BE49-F238E27FC236}">
                <a16:creationId xmlns:a16="http://schemas.microsoft.com/office/drawing/2014/main" id="{E4CD09DC-C017-47E7-8D6B-8F3A41DB694A}"/>
              </a:ext>
            </a:extLst>
          </p:cNvPr>
          <p:cNvSpPr/>
          <p:nvPr/>
        </p:nvSpPr>
        <p:spPr>
          <a:xfrm>
            <a:off x="3378200" y="5632703"/>
            <a:ext cx="901700" cy="14121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pic>
        <p:nvPicPr>
          <p:cNvPr id="7" name="Picture 6"/>
          <p:cNvPicPr>
            <a:picLocks noChangeAspect="1"/>
          </p:cNvPicPr>
          <p:nvPr/>
        </p:nvPicPr>
        <p:blipFill>
          <a:blip r:embed="rId2"/>
          <a:stretch>
            <a:fillRect/>
          </a:stretch>
        </p:blipFill>
        <p:spPr>
          <a:xfrm>
            <a:off x="5400241" y="771987"/>
            <a:ext cx="6213515" cy="5537373"/>
          </a:xfrm>
          <a:prstGeom prst="rect">
            <a:avLst/>
          </a:prstGeom>
        </p:spPr>
      </p:pic>
    </p:spTree>
    <p:extLst>
      <p:ext uri="{BB962C8B-B14F-4D97-AF65-F5344CB8AC3E}">
        <p14:creationId xmlns:p14="http://schemas.microsoft.com/office/powerpoint/2010/main" val="1185129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Many question marks on black background">
            <a:extLst>
              <a:ext uri="{FF2B5EF4-FFF2-40B4-BE49-F238E27FC236}">
                <a16:creationId xmlns:a16="http://schemas.microsoft.com/office/drawing/2014/main" id="{872DA3D5-B705-46D5-B8FD-1DAFD470F8D2}"/>
              </a:ext>
            </a:extLst>
          </p:cNvPr>
          <p:cNvPicPr>
            <a:picLocks noChangeAspect="1"/>
          </p:cNvPicPr>
          <p:nvPr/>
        </p:nvPicPr>
        <p:blipFill rotWithShape="1">
          <a:blip r:embed="rId2"/>
          <a:srcRect l="56810" r="2" b="2"/>
          <a:stretch/>
        </p:blipFill>
        <p:spPr>
          <a:xfrm>
            <a:off x="-7365" y="10"/>
            <a:ext cx="4594326"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1" name="Arc 10">
            <a:extLst>
              <a:ext uri="{FF2B5EF4-FFF2-40B4-BE49-F238E27FC236}">
                <a16:creationId xmlns:a16="http://schemas.microsoft.com/office/drawing/2014/main" id="{835EF3DD-7D43-4A27-8967-A92FD8CC936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6FF3134-293D-D94F-88AF-61D6DCE48504}"/>
              </a:ext>
            </a:extLst>
          </p:cNvPr>
          <p:cNvSpPr>
            <a:spLocks noGrp="1"/>
          </p:cNvSpPr>
          <p:nvPr>
            <p:ph type="title"/>
          </p:nvPr>
        </p:nvSpPr>
        <p:spPr>
          <a:xfrm>
            <a:off x="5117530" y="146691"/>
            <a:ext cx="5721484" cy="1031346"/>
          </a:xfrm>
          <a:custGeom>
            <a:avLst/>
            <a:gdLst>
              <a:gd name="connsiteX0" fmla="*/ 0 w 5721484"/>
              <a:gd name="connsiteY0" fmla="*/ 0 h 1031346"/>
              <a:gd name="connsiteX1" fmla="*/ 750150 w 5721484"/>
              <a:gd name="connsiteY1" fmla="*/ 0 h 1031346"/>
              <a:gd name="connsiteX2" fmla="*/ 1443085 w 5721484"/>
              <a:gd name="connsiteY2" fmla="*/ 0 h 1031346"/>
              <a:gd name="connsiteX3" fmla="*/ 2078806 w 5721484"/>
              <a:gd name="connsiteY3" fmla="*/ 0 h 1031346"/>
              <a:gd name="connsiteX4" fmla="*/ 2714526 w 5721484"/>
              <a:gd name="connsiteY4" fmla="*/ 0 h 1031346"/>
              <a:gd name="connsiteX5" fmla="*/ 3464676 w 5721484"/>
              <a:gd name="connsiteY5" fmla="*/ 0 h 1031346"/>
              <a:gd name="connsiteX6" fmla="*/ 4157612 w 5721484"/>
              <a:gd name="connsiteY6" fmla="*/ 0 h 1031346"/>
              <a:gd name="connsiteX7" fmla="*/ 4621688 w 5721484"/>
              <a:gd name="connsiteY7" fmla="*/ 0 h 1031346"/>
              <a:gd name="connsiteX8" fmla="*/ 5721484 w 5721484"/>
              <a:gd name="connsiteY8" fmla="*/ 0 h 1031346"/>
              <a:gd name="connsiteX9" fmla="*/ 5721484 w 5721484"/>
              <a:gd name="connsiteY9" fmla="*/ 536300 h 1031346"/>
              <a:gd name="connsiteX10" fmla="*/ 5721484 w 5721484"/>
              <a:gd name="connsiteY10" fmla="*/ 1031346 h 1031346"/>
              <a:gd name="connsiteX11" fmla="*/ 5200193 w 5721484"/>
              <a:gd name="connsiteY11" fmla="*/ 1031346 h 1031346"/>
              <a:gd name="connsiteX12" fmla="*/ 4450043 w 5721484"/>
              <a:gd name="connsiteY12" fmla="*/ 1031346 h 1031346"/>
              <a:gd name="connsiteX13" fmla="*/ 3871538 w 5721484"/>
              <a:gd name="connsiteY13" fmla="*/ 1031346 h 1031346"/>
              <a:gd name="connsiteX14" fmla="*/ 3121387 w 5721484"/>
              <a:gd name="connsiteY14" fmla="*/ 1031346 h 1031346"/>
              <a:gd name="connsiteX15" fmla="*/ 2600097 w 5721484"/>
              <a:gd name="connsiteY15" fmla="*/ 1031346 h 1031346"/>
              <a:gd name="connsiteX16" fmla="*/ 2136021 w 5721484"/>
              <a:gd name="connsiteY16" fmla="*/ 1031346 h 1031346"/>
              <a:gd name="connsiteX17" fmla="*/ 1671945 w 5721484"/>
              <a:gd name="connsiteY17" fmla="*/ 1031346 h 1031346"/>
              <a:gd name="connsiteX18" fmla="*/ 979009 w 5721484"/>
              <a:gd name="connsiteY18" fmla="*/ 1031346 h 1031346"/>
              <a:gd name="connsiteX19" fmla="*/ 0 w 5721484"/>
              <a:gd name="connsiteY19" fmla="*/ 1031346 h 1031346"/>
              <a:gd name="connsiteX20" fmla="*/ 0 w 5721484"/>
              <a:gd name="connsiteY20" fmla="*/ 515673 h 1031346"/>
              <a:gd name="connsiteX21" fmla="*/ 0 w 5721484"/>
              <a:gd name="connsiteY21" fmla="*/ 0 h 1031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21484" h="1031346" fill="none" extrusionOk="0">
                <a:moveTo>
                  <a:pt x="0" y="0"/>
                </a:moveTo>
                <a:cubicBezTo>
                  <a:pt x="340615" y="-6964"/>
                  <a:pt x="466724" y="-30473"/>
                  <a:pt x="750150" y="0"/>
                </a:cubicBezTo>
                <a:cubicBezTo>
                  <a:pt x="1033576" y="30473"/>
                  <a:pt x="1239800" y="-2240"/>
                  <a:pt x="1443085" y="0"/>
                </a:cubicBezTo>
                <a:cubicBezTo>
                  <a:pt x="1646371" y="2240"/>
                  <a:pt x="1804300" y="30755"/>
                  <a:pt x="2078806" y="0"/>
                </a:cubicBezTo>
                <a:cubicBezTo>
                  <a:pt x="2353312" y="-30755"/>
                  <a:pt x="2470908" y="16241"/>
                  <a:pt x="2714526" y="0"/>
                </a:cubicBezTo>
                <a:cubicBezTo>
                  <a:pt x="2958144" y="-16241"/>
                  <a:pt x="3233153" y="4005"/>
                  <a:pt x="3464676" y="0"/>
                </a:cubicBezTo>
                <a:cubicBezTo>
                  <a:pt x="3696199" y="-4005"/>
                  <a:pt x="3861515" y="-15294"/>
                  <a:pt x="4157612" y="0"/>
                </a:cubicBezTo>
                <a:cubicBezTo>
                  <a:pt x="4453709" y="15294"/>
                  <a:pt x="4515102" y="12431"/>
                  <a:pt x="4621688" y="0"/>
                </a:cubicBezTo>
                <a:cubicBezTo>
                  <a:pt x="4728274" y="-12431"/>
                  <a:pt x="5487958" y="510"/>
                  <a:pt x="5721484" y="0"/>
                </a:cubicBezTo>
                <a:cubicBezTo>
                  <a:pt x="5745827" y="216754"/>
                  <a:pt x="5738561" y="358669"/>
                  <a:pt x="5721484" y="536300"/>
                </a:cubicBezTo>
                <a:cubicBezTo>
                  <a:pt x="5704407" y="713931"/>
                  <a:pt x="5730224" y="880072"/>
                  <a:pt x="5721484" y="1031346"/>
                </a:cubicBezTo>
                <a:cubicBezTo>
                  <a:pt x="5598826" y="1021772"/>
                  <a:pt x="5310785" y="1049636"/>
                  <a:pt x="5200193" y="1031346"/>
                </a:cubicBezTo>
                <a:cubicBezTo>
                  <a:pt x="5089601" y="1013056"/>
                  <a:pt x="4620175" y="1016670"/>
                  <a:pt x="4450043" y="1031346"/>
                </a:cubicBezTo>
                <a:cubicBezTo>
                  <a:pt x="4279911" y="1046023"/>
                  <a:pt x="4020889" y="1011385"/>
                  <a:pt x="3871538" y="1031346"/>
                </a:cubicBezTo>
                <a:cubicBezTo>
                  <a:pt x="3722188" y="1051307"/>
                  <a:pt x="3411206" y="1049942"/>
                  <a:pt x="3121387" y="1031346"/>
                </a:cubicBezTo>
                <a:cubicBezTo>
                  <a:pt x="2831568" y="1012750"/>
                  <a:pt x="2794452" y="1014109"/>
                  <a:pt x="2600097" y="1031346"/>
                </a:cubicBezTo>
                <a:cubicBezTo>
                  <a:pt x="2405742" y="1048584"/>
                  <a:pt x="2260063" y="1008726"/>
                  <a:pt x="2136021" y="1031346"/>
                </a:cubicBezTo>
                <a:cubicBezTo>
                  <a:pt x="2011979" y="1053966"/>
                  <a:pt x="1894636" y="1049757"/>
                  <a:pt x="1671945" y="1031346"/>
                </a:cubicBezTo>
                <a:cubicBezTo>
                  <a:pt x="1449254" y="1012935"/>
                  <a:pt x="1285240" y="1045482"/>
                  <a:pt x="979009" y="1031346"/>
                </a:cubicBezTo>
                <a:cubicBezTo>
                  <a:pt x="672778" y="1017210"/>
                  <a:pt x="484113" y="1020130"/>
                  <a:pt x="0" y="1031346"/>
                </a:cubicBezTo>
                <a:cubicBezTo>
                  <a:pt x="1988" y="860620"/>
                  <a:pt x="-7073" y="743050"/>
                  <a:pt x="0" y="515673"/>
                </a:cubicBezTo>
                <a:cubicBezTo>
                  <a:pt x="7073" y="288296"/>
                  <a:pt x="-11081" y="247799"/>
                  <a:pt x="0" y="0"/>
                </a:cubicBezTo>
                <a:close/>
              </a:path>
              <a:path w="5721484" h="1031346" stroke="0" extrusionOk="0">
                <a:moveTo>
                  <a:pt x="0" y="0"/>
                </a:moveTo>
                <a:cubicBezTo>
                  <a:pt x="193267" y="5374"/>
                  <a:pt x="428958" y="-10228"/>
                  <a:pt x="578506" y="0"/>
                </a:cubicBezTo>
                <a:cubicBezTo>
                  <a:pt x="728054" y="10228"/>
                  <a:pt x="918925" y="-2067"/>
                  <a:pt x="1042582" y="0"/>
                </a:cubicBezTo>
                <a:cubicBezTo>
                  <a:pt x="1166239" y="2067"/>
                  <a:pt x="1595211" y="-30942"/>
                  <a:pt x="1792732" y="0"/>
                </a:cubicBezTo>
                <a:cubicBezTo>
                  <a:pt x="1990253" y="30942"/>
                  <a:pt x="2138706" y="16396"/>
                  <a:pt x="2371237" y="0"/>
                </a:cubicBezTo>
                <a:cubicBezTo>
                  <a:pt x="2603769" y="-16396"/>
                  <a:pt x="2679782" y="-5769"/>
                  <a:pt x="2949743" y="0"/>
                </a:cubicBezTo>
                <a:cubicBezTo>
                  <a:pt x="3219704" y="5769"/>
                  <a:pt x="3513200" y="-17707"/>
                  <a:pt x="3699893" y="0"/>
                </a:cubicBezTo>
                <a:cubicBezTo>
                  <a:pt x="3886586" y="17707"/>
                  <a:pt x="3984995" y="14959"/>
                  <a:pt x="4221184" y="0"/>
                </a:cubicBezTo>
                <a:cubicBezTo>
                  <a:pt x="4457373" y="-14959"/>
                  <a:pt x="4742504" y="33284"/>
                  <a:pt x="4971334" y="0"/>
                </a:cubicBezTo>
                <a:cubicBezTo>
                  <a:pt x="5200164" y="-33284"/>
                  <a:pt x="5498084" y="-8920"/>
                  <a:pt x="5721484" y="0"/>
                </a:cubicBezTo>
                <a:cubicBezTo>
                  <a:pt x="5743766" y="120346"/>
                  <a:pt x="5740408" y="278940"/>
                  <a:pt x="5721484" y="515673"/>
                </a:cubicBezTo>
                <a:cubicBezTo>
                  <a:pt x="5702560" y="752406"/>
                  <a:pt x="5722389" y="888979"/>
                  <a:pt x="5721484" y="1031346"/>
                </a:cubicBezTo>
                <a:cubicBezTo>
                  <a:pt x="5401333" y="1017884"/>
                  <a:pt x="5300331" y="1021254"/>
                  <a:pt x="5028549" y="1031346"/>
                </a:cubicBezTo>
                <a:cubicBezTo>
                  <a:pt x="4756767" y="1041438"/>
                  <a:pt x="4643143" y="1014720"/>
                  <a:pt x="4278399" y="1031346"/>
                </a:cubicBezTo>
                <a:cubicBezTo>
                  <a:pt x="3913655" y="1047973"/>
                  <a:pt x="3885425" y="1001425"/>
                  <a:pt x="3528248" y="1031346"/>
                </a:cubicBezTo>
                <a:cubicBezTo>
                  <a:pt x="3171071" y="1061267"/>
                  <a:pt x="3243042" y="1011141"/>
                  <a:pt x="3006958" y="1031346"/>
                </a:cubicBezTo>
                <a:cubicBezTo>
                  <a:pt x="2770874" y="1051552"/>
                  <a:pt x="2563207" y="1007324"/>
                  <a:pt x="2371237" y="1031346"/>
                </a:cubicBezTo>
                <a:cubicBezTo>
                  <a:pt x="2179267" y="1055368"/>
                  <a:pt x="1894900" y="1028649"/>
                  <a:pt x="1621087" y="1031346"/>
                </a:cubicBezTo>
                <a:cubicBezTo>
                  <a:pt x="1347274" y="1034044"/>
                  <a:pt x="1191746" y="1005946"/>
                  <a:pt x="985367" y="1031346"/>
                </a:cubicBezTo>
                <a:cubicBezTo>
                  <a:pt x="778988" y="1056746"/>
                  <a:pt x="350540" y="982654"/>
                  <a:pt x="0" y="1031346"/>
                </a:cubicBezTo>
                <a:cubicBezTo>
                  <a:pt x="6851" y="849629"/>
                  <a:pt x="-6415" y="742414"/>
                  <a:pt x="0" y="536300"/>
                </a:cubicBezTo>
                <a:cubicBezTo>
                  <a:pt x="6415" y="330186"/>
                  <a:pt x="9097" y="126046"/>
                  <a:pt x="0" y="0"/>
                </a:cubicBezTo>
                <a:close/>
              </a:path>
            </a:pathLst>
          </a:custGeom>
          <a:solidFill>
            <a:schemeClr val="accent4">
              <a:lumMod val="20000"/>
              <a:lumOff val="80000"/>
            </a:schemeClr>
          </a:solidFill>
          <a:ln>
            <a:extLst>
              <a:ext uri="{C807C97D-BFC1-408E-A445-0C87EB9F89A2}">
                <ask:lineSketchStyleProps xmlns:ask="http://schemas.microsoft.com/office/drawing/2018/sketchyshapes" xmlns="" sd="1219033472">
                  <ask:type>
                    <ask:lineSketchFreehand/>
                  </ask:type>
                </ask:lineSketchStyleProps>
              </a:ext>
            </a:extLst>
          </a:ln>
        </p:spPr>
        <p:style>
          <a:lnRef idx="2">
            <a:schemeClr val="accent2"/>
          </a:lnRef>
          <a:fillRef idx="1">
            <a:schemeClr val="lt1"/>
          </a:fillRef>
          <a:effectRef idx="0">
            <a:schemeClr val="accent2"/>
          </a:effectRef>
          <a:fontRef idx="minor">
            <a:schemeClr val="dk1"/>
          </a:fontRef>
        </p:style>
        <p:txBody>
          <a:bodyPr>
            <a:normAutofit/>
          </a:bodyPr>
          <a:lstStyle/>
          <a:p>
            <a:pPr marL="36900" lvl="0"/>
            <a:r>
              <a:rPr lang="en-GB" b="1" dirty="0">
                <a:effectLst/>
              </a:rPr>
              <a:t>Problem Definition</a:t>
            </a:r>
          </a:p>
        </p:txBody>
      </p:sp>
      <p:sp>
        <p:nvSpPr>
          <p:cNvPr id="3" name="Content Placeholder 2">
            <a:extLst>
              <a:ext uri="{FF2B5EF4-FFF2-40B4-BE49-F238E27FC236}">
                <a16:creationId xmlns:a16="http://schemas.microsoft.com/office/drawing/2014/main" id="{B67E0C6D-C9B6-D945-8F15-97A902082CDD}"/>
              </a:ext>
            </a:extLst>
          </p:cNvPr>
          <p:cNvSpPr>
            <a:spLocks noGrp="1"/>
          </p:cNvSpPr>
          <p:nvPr>
            <p:ph idx="1"/>
          </p:nvPr>
        </p:nvSpPr>
        <p:spPr>
          <a:xfrm>
            <a:off x="5181599" y="1324727"/>
            <a:ext cx="6620933" cy="4780492"/>
          </a:xfrm>
        </p:spPr>
        <p:txBody>
          <a:bodyPr>
            <a:normAutofit/>
          </a:bodyPr>
          <a:lstStyle/>
          <a:p>
            <a:pPr marL="36900" lvl="0" indent="0">
              <a:buNone/>
            </a:pPr>
            <a:r>
              <a:rPr lang="en-GB" sz="2400" dirty="0">
                <a:effectLst/>
              </a:rPr>
              <a:t>Problem definition is the basic and primary step of software development life cycle. </a:t>
            </a:r>
          </a:p>
          <a:p>
            <a:pPr marL="36900" lvl="0" indent="0">
              <a:buNone/>
            </a:pPr>
            <a:r>
              <a:rPr lang="en-GB" sz="2400" dirty="0">
                <a:effectLst/>
              </a:rPr>
              <a:t>It includes the goal of system analysis and to determine where the problem is in an attempt to fix the system. </a:t>
            </a:r>
          </a:p>
          <a:p>
            <a:pPr marL="36900" lvl="0" indent="0">
              <a:buNone/>
            </a:pPr>
            <a:r>
              <a:rPr lang="en-GB" sz="2400" dirty="0">
                <a:effectLst/>
              </a:rPr>
              <a:t>This step involves "breaking down" the system in different pieces to analyse the situation. Requirements Gathering is also a step to be taken in this stage. </a:t>
            </a:r>
          </a:p>
          <a:p>
            <a:pPr marL="36900" lvl="0" indent="0">
              <a:buNone/>
            </a:pPr>
            <a:r>
              <a:rPr lang="en-GB" sz="2400" dirty="0">
                <a:effectLst/>
              </a:rPr>
              <a:t>Requirements Gathering sometimes requires individuals/teams from client as well as service providers to get detailed and accurate requirements.</a:t>
            </a:r>
          </a:p>
        </p:txBody>
      </p:sp>
    </p:spTree>
    <p:extLst>
      <p:ext uri="{BB962C8B-B14F-4D97-AF65-F5344CB8AC3E}">
        <p14:creationId xmlns:p14="http://schemas.microsoft.com/office/powerpoint/2010/main" val="907851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8" name="Picture 4" descr="Image result for program design SDLC">
            <a:extLst>
              <a:ext uri="{FF2B5EF4-FFF2-40B4-BE49-F238E27FC236}">
                <a16:creationId xmlns:a16="http://schemas.microsoft.com/office/drawing/2014/main" id="{959FA9CA-234F-409E-9C79-5506925472B7}"/>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l="20971" r="16793" b="-1"/>
          <a:stretch/>
        </p:blipFill>
        <p:spPr bwMode="auto">
          <a:xfrm>
            <a:off x="5797543" y="10"/>
            <a:ext cx="6394152" cy="6857990"/>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72">
            <a:extLst>
              <a:ext uri="{FF2B5EF4-FFF2-40B4-BE49-F238E27FC236}">
                <a16:creationId xmlns:a16="http://schemas.microsoft.com/office/drawing/2014/main" id="{54DDEBDD-D8BD-41A6-8A0D-B00E3768B0F9}"/>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A6FF3134-293D-D94F-88AF-61D6DCE48504}"/>
              </a:ext>
            </a:extLst>
          </p:cNvPr>
          <p:cNvSpPr>
            <a:spLocks noGrp="1"/>
          </p:cNvSpPr>
          <p:nvPr>
            <p:ph type="title"/>
          </p:nvPr>
        </p:nvSpPr>
        <p:spPr>
          <a:xfrm>
            <a:off x="270935" y="270228"/>
            <a:ext cx="4803636" cy="1027791"/>
          </a:xfrm>
          <a:custGeom>
            <a:avLst/>
            <a:gdLst>
              <a:gd name="connsiteX0" fmla="*/ 0 w 4803636"/>
              <a:gd name="connsiteY0" fmla="*/ 0 h 1027791"/>
              <a:gd name="connsiteX1" fmla="*/ 437665 w 4803636"/>
              <a:gd name="connsiteY1" fmla="*/ 0 h 1027791"/>
              <a:gd name="connsiteX2" fmla="*/ 1067475 w 4803636"/>
              <a:gd name="connsiteY2" fmla="*/ 0 h 1027791"/>
              <a:gd name="connsiteX3" fmla="*/ 1505139 w 4803636"/>
              <a:gd name="connsiteY3" fmla="*/ 0 h 1027791"/>
              <a:gd name="connsiteX4" fmla="*/ 1894768 w 4803636"/>
              <a:gd name="connsiteY4" fmla="*/ 0 h 1027791"/>
              <a:gd name="connsiteX5" fmla="*/ 2284396 w 4803636"/>
              <a:gd name="connsiteY5" fmla="*/ 0 h 1027791"/>
              <a:gd name="connsiteX6" fmla="*/ 2674024 w 4803636"/>
              <a:gd name="connsiteY6" fmla="*/ 0 h 1027791"/>
              <a:gd name="connsiteX7" fmla="*/ 3207761 w 4803636"/>
              <a:gd name="connsiteY7" fmla="*/ 0 h 1027791"/>
              <a:gd name="connsiteX8" fmla="*/ 3693462 w 4803636"/>
              <a:gd name="connsiteY8" fmla="*/ 0 h 1027791"/>
              <a:gd name="connsiteX9" fmla="*/ 4131127 w 4803636"/>
              <a:gd name="connsiteY9" fmla="*/ 0 h 1027791"/>
              <a:gd name="connsiteX10" fmla="*/ 4803636 w 4803636"/>
              <a:gd name="connsiteY10" fmla="*/ 0 h 1027791"/>
              <a:gd name="connsiteX11" fmla="*/ 4803636 w 4803636"/>
              <a:gd name="connsiteY11" fmla="*/ 493340 h 1027791"/>
              <a:gd name="connsiteX12" fmla="*/ 4803636 w 4803636"/>
              <a:gd name="connsiteY12" fmla="*/ 1027791 h 1027791"/>
              <a:gd name="connsiteX13" fmla="*/ 4173826 w 4803636"/>
              <a:gd name="connsiteY13" fmla="*/ 1027791 h 1027791"/>
              <a:gd name="connsiteX14" fmla="*/ 3688125 w 4803636"/>
              <a:gd name="connsiteY14" fmla="*/ 1027791 h 1027791"/>
              <a:gd name="connsiteX15" fmla="*/ 3250460 w 4803636"/>
              <a:gd name="connsiteY15" fmla="*/ 1027791 h 1027791"/>
              <a:gd name="connsiteX16" fmla="*/ 2668687 w 4803636"/>
              <a:gd name="connsiteY16" fmla="*/ 1027791 h 1027791"/>
              <a:gd name="connsiteX17" fmla="*/ 2182986 w 4803636"/>
              <a:gd name="connsiteY17" fmla="*/ 1027791 h 1027791"/>
              <a:gd name="connsiteX18" fmla="*/ 1649248 w 4803636"/>
              <a:gd name="connsiteY18" fmla="*/ 1027791 h 1027791"/>
              <a:gd name="connsiteX19" fmla="*/ 1067475 w 4803636"/>
              <a:gd name="connsiteY19" fmla="*/ 1027791 h 1027791"/>
              <a:gd name="connsiteX20" fmla="*/ 581774 w 4803636"/>
              <a:gd name="connsiteY20" fmla="*/ 1027791 h 1027791"/>
              <a:gd name="connsiteX21" fmla="*/ 0 w 4803636"/>
              <a:gd name="connsiteY21" fmla="*/ 1027791 h 1027791"/>
              <a:gd name="connsiteX22" fmla="*/ 0 w 4803636"/>
              <a:gd name="connsiteY22" fmla="*/ 544729 h 1027791"/>
              <a:gd name="connsiteX23" fmla="*/ 0 w 4803636"/>
              <a:gd name="connsiteY23" fmla="*/ 0 h 1027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803636" h="1027791" fill="none" extrusionOk="0">
                <a:moveTo>
                  <a:pt x="0" y="0"/>
                </a:moveTo>
                <a:cubicBezTo>
                  <a:pt x="208125" y="-34246"/>
                  <a:pt x="305826" y="37096"/>
                  <a:pt x="437665" y="0"/>
                </a:cubicBezTo>
                <a:cubicBezTo>
                  <a:pt x="569505" y="-37096"/>
                  <a:pt x="776696" y="69926"/>
                  <a:pt x="1067475" y="0"/>
                </a:cubicBezTo>
                <a:cubicBezTo>
                  <a:pt x="1358254" y="-69926"/>
                  <a:pt x="1286577" y="15829"/>
                  <a:pt x="1505139" y="0"/>
                </a:cubicBezTo>
                <a:cubicBezTo>
                  <a:pt x="1723701" y="-15829"/>
                  <a:pt x="1709877" y="30906"/>
                  <a:pt x="1894768" y="0"/>
                </a:cubicBezTo>
                <a:cubicBezTo>
                  <a:pt x="2079659" y="-30906"/>
                  <a:pt x="2152059" y="45347"/>
                  <a:pt x="2284396" y="0"/>
                </a:cubicBezTo>
                <a:cubicBezTo>
                  <a:pt x="2416733" y="-45347"/>
                  <a:pt x="2482444" y="20412"/>
                  <a:pt x="2674024" y="0"/>
                </a:cubicBezTo>
                <a:cubicBezTo>
                  <a:pt x="2865604" y="-20412"/>
                  <a:pt x="3044252" y="40656"/>
                  <a:pt x="3207761" y="0"/>
                </a:cubicBezTo>
                <a:cubicBezTo>
                  <a:pt x="3371270" y="-40656"/>
                  <a:pt x="3466567" y="14480"/>
                  <a:pt x="3693462" y="0"/>
                </a:cubicBezTo>
                <a:cubicBezTo>
                  <a:pt x="3920357" y="-14480"/>
                  <a:pt x="3971880" y="48422"/>
                  <a:pt x="4131127" y="0"/>
                </a:cubicBezTo>
                <a:cubicBezTo>
                  <a:pt x="4290375" y="-48422"/>
                  <a:pt x="4603894" y="22708"/>
                  <a:pt x="4803636" y="0"/>
                </a:cubicBezTo>
                <a:cubicBezTo>
                  <a:pt x="4816208" y="142517"/>
                  <a:pt x="4769454" y="385590"/>
                  <a:pt x="4803636" y="493340"/>
                </a:cubicBezTo>
                <a:cubicBezTo>
                  <a:pt x="4837818" y="601090"/>
                  <a:pt x="4783623" y="880365"/>
                  <a:pt x="4803636" y="1027791"/>
                </a:cubicBezTo>
                <a:cubicBezTo>
                  <a:pt x="4525694" y="1048843"/>
                  <a:pt x="4350051" y="1001205"/>
                  <a:pt x="4173826" y="1027791"/>
                </a:cubicBezTo>
                <a:cubicBezTo>
                  <a:pt x="3997601" y="1054377"/>
                  <a:pt x="3793098" y="1000610"/>
                  <a:pt x="3688125" y="1027791"/>
                </a:cubicBezTo>
                <a:cubicBezTo>
                  <a:pt x="3583152" y="1054972"/>
                  <a:pt x="3347819" y="978228"/>
                  <a:pt x="3250460" y="1027791"/>
                </a:cubicBezTo>
                <a:cubicBezTo>
                  <a:pt x="3153102" y="1077354"/>
                  <a:pt x="2847701" y="1003502"/>
                  <a:pt x="2668687" y="1027791"/>
                </a:cubicBezTo>
                <a:cubicBezTo>
                  <a:pt x="2489673" y="1052080"/>
                  <a:pt x="2328420" y="1021367"/>
                  <a:pt x="2182986" y="1027791"/>
                </a:cubicBezTo>
                <a:cubicBezTo>
                  <a:pt x="2037552" y="1034215"/>
                  <a:pt x="1881845" y="966825"/>
                  <a:pt x="1649248" y="1027791"/>
                </a:cubicBezTo>
                <a:cubicBezTo>
                  <a:pt x="1416651" y="1088757"/>
                  <a:pt x="1307648" y="991807"/>
                  <a:pt x="1067475" y="1027791"/>
                </a:cubicBezTo>
                <a:cubicBezTo>
                  <a:pt x="827302" y="1063775"/>
                  <a:pt x="807597" y="1004070"/>
                  <a:pt x="581774" y="1027791"/>
                </a:cubicBezTo>
                <a:cubicBezTo>
                  <a:pt x="355951" y="1051512"/>
                  <a:pt x="136238" y="973985"/>
                  <a:pt x="0" y="1027791"/>
                </a:cubicBezTo>
                <a:cubicBezTo>
                  <a:pt x="-42117" y="926035"/>
                  <a:pt x="51952" y="757396"/>
                  <a:pt x="0" y="544729"/>
                </a:cubicBezTo>
                <a:cubicBezTo>
                  <a:pt x="-51952" y="332062"/>
                  <a:pt x="14458" y="216657"/>
                  <a:pt x="0" y="0"/>
                </a:cubicBezTo>
                <a:close/>
              </a:path>
              <a:path w="4803636" h="1027791" stroke="0" extrusionOk="0">
                <a:moveTo>
                  <a:pt x="0" y="0"/>
                </a:moveTo>
                <a:cubicBezTo>
                  <a:pt x="121584" y="-18364"/>
                  <a:pt x="348790" y="426"/>
                  <a:pt x="437665" y="0"/>
                </a:cubicBezTo>
                <a:cubicBezTo>
                  <a:pt x="526540" y="-426"/>
                  <a:pt x="752892" y="48319"/>
                  <a:pt x="923366" y="0"/>
                </a:cubicBezTo>
                <a:cubicBezTo>
                  <a:pt x="1093840" y="-48319"/>
                  <a:pt x="1231481" y="42613"/>
                  <a:pt x="1409067" y="0"/>
                </a:cubicBezTo>
                <a:cubicBezTo>
                  <a:pt x="1586653" y="-42613"/>
                  <a:pt x="1665553" y="20050"/>
                  <a:pt x="1846731" y="0"/>
                </a:cubicBezTo>
                <a:cubicBezTo>
                  <a:pt x="2027909" y="-20050"/>
                  <a:pt x="2325223" y="74525"/>
                  <a:pt x="2476541" y="0"/>
                </a:cubicBezTo>
                <a:cubicBezTo>
                  <a:pt x="2627859" y="-74525"/>
                  <a:pt x="2766005" y="9713"/>
                  <a:pt x="2866169" y="0"/>
                </a:cubicBezTo>
                <a:cubicBezTo>
                  <a:pt x="2966333" y="-9713"/>
                  <a:pt x="3291227" y="24286"/>
                  <a:pt x="3399907" y="0"/>
                </a:cubicBezTo>
                <a:cubicBezTo>
                  <a:pt x="3508587" y="-24286"/>
                  <a:pt x="3842171" y="37877"/>
                  <a:pt x="4029717" y="0"/>
                </a:cubicBezTo>
                <a:cubicBezTo>
                  <a:pt x="4217263" y="-37877"/>
                  <a:pt x="4531903" y="39191"/>
                  <a:pt x="4803636" y="0"/>
                </a:cubicBezTo>
                <a:cubicBezTo>
                  <a:pt x="4813104" y="116645"/>
                  <a:pt x="4790889" y="273373"/>
                  <a:pt x="4803636" y="513896"/>
                </a:cubicBezTo>
                <a:cubicBezTo>
                  <a:pt x="4816383" y="754419"/>
                  <a:pt x="4801045" y="843969"/>
                  <a:pt x="4803636" y="1027791"/>
                </a:cubicBezTo>
                <a:cubicBezTo>
                  <a:pt x="4678911" y="1072059"/>
                  <a:pt x="4559275" y="1023713"/>
                  <a:pt x="4365971" y="1027791"/>
                </a:cubicBezTo>
                <a:cubicBezTo>
                  <a:pt x="4172668" y="1031869"/>
                  <a:pt x="4073780" y="990662"/>
                  <a:pt x="3832234" y="1027791"/>
                </a:cubicBezTo>
                <a:cubicBezTo>
                  <a:pt x="3590688" y="1064920"/>
                  <a:pt x="3391541" y="988519"/>
                  <a:pt x="3250460" y="1027791"/>
                </a:cubicBezTo>
                <a:cubicBezTo>
                  <a:pt x="3109379" y="1067063"/>
                  <a:pt x="2925887" y="990025"/>
                  <a:pt x="2620650" y="1027791"/>
                </a:cubicBezTo>
                <a:cubicBezTo>
                  <a:pt x="2315413" y="1065557"/>
                  <a:pt x="2355954" y="1004921"/>
                  <a:pt x="2134949" y="1027791"/>
                </a:cubicBezTo>
                <a:cubicBezTo>
                  <a:pt x="1913944" y="1050661"/>
                  <a:pt x="1662673" y="961638"/>
                  <a:pt x="1505139" y="1027791"/>
                </a:cubicBezTo>
                <a:cubicBezTo>
                  <a:pt x="1347605" y="1093944"/>
                  <a:pt x="1196841" y="979188"/>
                  <a:pt x="923366" y="1027791"/>
                </a:cubicBezTo>
                <a:cubicBezTo>
                  <a:pt x="649891" y="1076394"/>
                  <a:pt x="422585" y="937598"/>
                  <a:pt x="0" y="1027791"/>
                </a:cubicBezTo>
                <a:cubicBezTo>
                  <a:pt x="-24639" y="841123"/>
                  <a:pt x="30425" y="652828"/>
                  <a:pt x="0" y="513896"/>
                </a:cubicBezTo>
                <a:cubicBezTo>
                  <a:pt x="-30425" y="374964"/>
                  <a:pt x="17770" y="223414"/>
                  <a:pt x="0" y="0"/>
                </a:cubicBezTo>
                <a:close/>
              </a:path>
            </a:pathLst>
          </a:custGeom>
          <a:solidFill>
            <a:schemeClr val="accent3">
              <a:lumMod val="20000"/>
              <a:lumOff val="80000"/>
            </a:schemeClr>
          </a:solidFill>
          <a:ln>
            <a:solidFill>
              <a:schemeClr val="tx1"/>
            </a:solidFill>
            <a:extLst>
              <a:ext uri="{C807C97D-BFC1-408E-A445-0C87EB9F89A2}">
                <ask:lineSketchStyleProps xmlns:ask="http://schemas.microsoft.com/office/drawing/2018/sketchyshapes" xmlns="" sd="3549919152">
                  <ask:type>
                    <ask:lineSketchScribble/>
                  </ask:type>
                </ask:lineSketchStyleProps>
              </a:ext>
            </a:extLst>
          </a:ln>
        </p:spPr>
        <p:txBody>
          <a:bodyPr>
            <a:normAutofit/>
          </a:bodyPr>
          <a:lstStyle/>
          <a:p>
            <a:pPr marL="36900" lvl="0"/>
            <a:r>
              <a:rPr lang="en-GB" b="1" dirty="0">
                <a:solidFill>
                  <a:srgbClr val="000000"/>
                </a:solidFill>
                <a:latin typeface="+mn-lt"/>
              </a:rPr>
              <a:t>Program Design</a:t>
            </a:r>
          </a:p>
        </p:txBody>
      </p:sp>
      <p:sp>
        <p:nvSpPr>
          <p:cNvPr id="3" name="Content Placeholder 2">
            <a:extLst>
              <a:ext uri="{FF2B5EF4-FFF2-40B4-BE49-F238E27FC236}">
                <a16:creationId xmlns:a16="http://schemas.microsoft.com/office/drawing/2014/main" id="{B67E0C6D-C9B6-D945-8F15-97A902082CDD}"/>
              </a:ext>
            </a:extLst>
          </p:cNvPr>
          <p:cNvSpPr>
            <a:spLocks noGrp="1"/>
          </p:cNvSpPr>
          <p:nvPr>
            <p:ph idx="1"/>
          </p:nvPr>
        </p:nvSpPr>
        <p:spPr>
          <a:xfrm>
            <a:off x="270935" y="1568246"/>
            <a:ext cx="5867400" cy="4749309"/>
          </a:xfrm>
        </p:spPr>
        <p:txBody>
          <a:bodyPr anchor="ctr">
            <a:noAutofit/>
          </a:bodyPr>
          <a:lstStyle/>
          <a:p>
            <a:pPr marL="36900" indent="0">
              <a:buNone/>
            </a:pPr>
            <a:r>
              <a:rPr lang="en-GB" sz="2400" dirty="0">
                <a:solidFill>
                  <a:srgbClr val="000000"/>
                </a:solidFill>
              </a:rPr>
              <a:t>Design elements describe the desired software features in detail, and generally include functional hierarchy diagrams, screen layout diagrams, tables of business rules, business process diagrams, pseudo code, and a complete entity-relationship diagram with a full data dictionary.</a:t>
            </a:r>
          </a:p>
          <a:p>
            <a:pPr marL="36900" lvl="0" indent="0">
              <a:buNone/>
            </a:pPr>
            <a:r>
              <a:rPr lang="en-GB" sz="2400" dirty="0">
                <a:solidFill>
                  <a:srgbClr val="000000"/>
                </a:solidFill>
                <a:effectLst/>
              </a:rPr>
              <a:t>The output of this stage will describe the new system as a collection of modules or subsystems. </a:t>
            </a:r>
          </a:p>
          <a:p>
            <a:pPr marL="36900" lvl="0" indent="0">
              <a:buNone/>
            </a:pPr>
            <a:r>
              <a:rPr lang="en-GB" sz="2400" dirty="0">
                <a:solidFill>
                  <a:srgbClr val="000000"/>
                </a:solidFill>
                <a:effectLst/>
              </a:rPr>
              <a:t>The design stage takes the requirements as its initial input.</a:t>
            </a:r>
          </a:p>
        </p:txBody>
      </p:sp>
    </p:spTree>
    <p:extLst>
      <p:ext uri="{BB962C8B-B14F-4D97-AF65-F5344CB8AC3E}">
        <p14:creationId xmlns:p14="http://schemas.microsoft.com/office/powerpoint/2010/main" val="38444715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2" name="Rectangle 134">
            <a:extLst>
              <a:ext uri="{FF2B5EF4-FFF2-40B4-BE49-F238E27FC236}">
                <a16:creationId xmlns:a16="http://schemas.microsoft.com/office/drawing/2014/main" id="{1ECAB1E8-8195-4748-BE71-FF806D86892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53" name="Rectangle 136">
            <a:extLst>
              <a:ext uri="{FF2B5EF4-FFF2-40B4-BE49-F238E27FC236}">
                <a16:creationId xmlns:a16="http://schemas.microsoft.com/office/drawing/2014/main" id="{57F6BDD4-E066-4008-8011-6CC31AEB455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6FF3134-293D-D94F-88AF-61D6DCE48504}"/>
              </a:ext>
            </a:extLst>
          </p:cNvPr>
          <p:cNvSpPr>
            <a:spLocks noGrp="1"/>
          </p:cNvSpPr>
          <p:nvPr>
            <p:ph type="title"/>
          </p:nvPr>
        </p:nvSpPr>
        <p:spPr>
          <a:xfrm>
            <a:off x="841247" y="978619"/>
            <a:ext cx="3410712" cy="1106424"/>
          </a:xfrm>
          <a:custGeom>
            <a:avLst/>
            <a:gdLst>
              <a:gd name="connsiteX0" fmla="*/ 0 w 3410712"/>
              <a:gd name="connsiteY0" fmla="*/ 0 h 1106424"/>
              <a:gd name="connsiteX1" fmla="*/ 716250 w 3410712"/>
              <a:gd name="connsiteY1" fmla="*/ 0 h 1106424"/>
              <a:gd name="connsiteX2" fmla="*/ 1296071 w 3410712"/>
              <a:gd name="connsiteY2" fmla="*/ 0 h 1106424"/>
              <a:gd name="connsiteX3" fmla="*/ 1875892 w 3410712"/>
              <a:gd name="connsiteY3" fmla="*/ 0 h 1106424"/>
              <a:gd name="connsiteX4" fmla="*/ 2455713 w 3410712"/>
              <a:gd name="connsiteY4" fmla="*/ 0 h 1106424"/>
              <a:gd name="connsiteX5" fmla="*/ 3410712 w 3410712"/>
              <a:gd name="connsiteY5" fmla="*/ 0 h 1106424"/>
              <a:gd name="connsiteX6" fmla="*/ 3410712 w 3410712"/>
              <a:gd name="connsiteY6" fmla="*/ 542148 h 1106424"/>
              <a:gd name="connsiteX7" fmla="*/ 3410712 w 3410712"/>
              <a:gd name="connsiteY7" fmla="*/ 1106424 h 1106424"/>
              <a:gd name="connsiteX8" fmla="*/ 2694462 w 3410712"/>
              <a:gd name="connsiteY8" fmla="*/ 1106424 h 1106424"/>
              <a:gd name="connsiteX9" fmla="*/ 1978213 w 3410712"/>
              <a:gd name="connsiteY9" fmla="*/ 1106424 h 1106424"/>
              <a:gd name="connsiteX10" fmla="*/ 1261963 w 3410712"/>
              <a:gd name="connsiteY10" fmla="*/ 1106424 h 1106424"/>
              <a:gd name="connsiteX11" fmla="*/ 613928 w 3410712"/>
              <a:gd name="connsiteY11" fmla="*/ 1106424 h 1106424"/>
              <a:gd name="connsiteX12" fmla="*/ 0 w 3410712"/>
              <a:gd name="connsiteY12" fmla="*/ 1106424 h 1106424"/>
              <a:gd name="connsiteX13" fmla="*/ 0 w 3410712"/>
              <a:gd name="connsiteY13" fmla="*/ 553212 h 1106424"/>
              <a:gd name="connsiteX14" fmla="*/ 0 w 3410712"/>
              <a:gd name="connsiteY14" fmla="*/ 0 h 110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10712" h="1106424" fill="none" extrusionOk="0">
                <a:moveTo>
                  <a:pt x="0" y="0"/>
                </a:moveTo>
                <a:cubicBezTo>
                  <a:pt x="178847" y="-23331"/>
                  <a:pt x="515142" y="24795"/>
                  <a:pt x="716250" y="0"/>
                </a:cubicBezTo>
                <a:cubicBezTo>
                  <a:pt x="917358" y="-24795"/>
                  <a:pt x="1008908" y="5215"/>
                  <a:pt x="1296071" y="0"/>
                </a:cubicBezTo>
                <a:cubicBezTo>
                  <a:pt x="1583234" y="-5215"/>
                  <a:pt x="1699300" y="-7238"/>
                  <a:pt x="1875892" y="0"/>
                </a:cubicBezTo>
                <a:cubicBezTo>
                  <a:pt x="2052484" y="7238"/>
                  <a:pt x="2304179" y="-27724"/>
                  <a:pt x="2455713" y="0"/>
                </a:cubicBezTo>
                <a:cubicBezTo>
                  <a:pt x="2607247" y="27724"/>
                  <a:pt x="3141615" y="45406"/>
                  <a:pt x="3410712" y="0"/>
                </a:cubicBezTo>
                <a:cubicBezTo>
                  <a:pt x="3404952" y="171010"/>
                  <a:pt x="3409012" y="426740"/>
                  <a:pt x="3410712" y="542148"/>
                </a:cubicBezTo>
                <a:cubicBezTo>
                  <a:pt x="3412412" y="657556"/>
                  <a:pt x="3396922" y="868156"/>
                  <a:pt x="3410712" y="1106424"/>
                </a:cubicBezTo>
                <a:cubicBezTo>
                  <a:pt x="3124169" y="1121847"/>
                  <a:pt x="2931404" y="1071206"/>
                  <a:pt x="2694462" y="1106424"/>
                </a:cubicBezTo>
                <a:cubicBezTo>
                  <a:pt x="2457520" y="1141643"/>
                  <a:pt x="2145137" y="1087061"/>
                  <a:pt x="1978213" y="1106424"/>
                </a:cubicBezTo>
                <a:cubicBezTo>
                  <a:pt x="1811289" y="1125787"/>
                  <a:pt x="1552405" y="1129539"/>
                  <a:pt x="1261963" y="1106424"/>
                </a:cubicBezTo>
                <a:cubicBezTo>
                  <a:pt x="971521" y="1083310"/>
                  <a:pt x="846014" y="1115236"/>
                  <a:pt x="613928" y="1106424"/>
                </a:cubicBezTo>
                <a:cubicBezTo>
                  <a:pt x="381842" y="1097612"/>
                  <a:pt x="146926" y="1084931"/>
                  <a:pt x="0" y="1106424"/>
                </a:cubicBezTo>
                <a:cubicBezTo>
                  <a:pt x="129" y="891853"/>
                  <a:pt x="26791" y="719500"/>
                  <a:pt x="0" y="553212"/>
                </a:cubicBezTo>
                <a:cubicBezTo>
                  <a:pt x="-26791" y="386924"/>
                  <a:pt x="-6865" y="234723"/>
                  <a:pt x="0" y="0"/>
                </a:cubicBezTo>
                <a:close/>
              </a:path>
              <a:path w="3410712" h="1106424" stroke="0" extrusionOk="0">
                <a:moveTo>
                  <a:pt x="0" y="0"/>
                </a:moveTo>
                <a:cubicBezTo>
                  <a:pt x="196204" y="32023"/>
                  <a:pt x="564080" y="10253"/>
                  <a:pt x="716250" y="0"/>
                </a:cubicBezTo>
                <a:cubicBezTo>
                  <a:pt x="868420" y="-10253"/>
                  <a:pt x="1070673" y="-27295"/>
                  <a:pt x="1364285" y="0"/>
                </a:cubicBezTo>
                <a:cubicBezTo>
                  <a:pt x="1657898" y="27295"/>
                  <a:pt x="1906094" y="2601"/>
                  <a:pt x="2114641" y="0"/>
                </a:cubicBezTo>
                <a:cubicBezTo>
                  <a:pt x="2323188" y="-2601"/>
                  <a:pt x="2552641" y="10222"/>
                  <a:pt x="2728570" y="0"/>
                </a:cubicBezTo>
                <a:cubicBezTo>
                  <a:pt x="2904499" y="-10222"/>
                  <a:pt x="3210682" y="-15568"/>
                  <a:pt x="3410712" y="0"/>
                </a:cubicBezTo>
                <a:cubicBezTo>
                  <a:pt x="3385253" y="260202"/>
                  <a:pt x="3391154" y="326688"/>
                  <a:pt x="3410712" y="542148"/>
                </a:cubicBezTo>
                <a:cubicBezTo>
                  <a:pt x="3430270" y="757608"/>
                  <a:pt x="3390502" y="852722"/>
                  <a:pt x="3410712" y="1106424"/>
                </a:cubicBezTo>
                <a:cubicBezTo>
                  <a:pt x="3280435" y="1087941"/>
                  <a:pt x="2967675" y="1108155"/>
                  <a:pt x="2796784" y="1106424"/>
                </a:cubicBezTo>
                <a:cubicBezTo>
                  <a:pt x="2625893" y="1104693"/>
                  <a:pt x="2355904" y="1135623"/>
                  <a:pt x="2148749" y="1106424"/>
                </a:cubicBezTo>
                <a:cubicBezTo>
                  <a:pt x="1941594" y="1077225"/>
                  <a:pt x="1732943" y="1082176"/>
                  <a:pt x="1534820" y="1106424"/>
                </a:cubicBezTo>
                <a:cubicBezTo>
                  <a:pt x="1336697" y="1130672"/>
                  <a:pt x="1236670" y="1090421"/>
                  <a:pt x="954999" y="1106424"/>
                </a:cubicBezTo>
                <a:cubicBezTo>
                  <a:pt x="673328" y="1122427"/>
                  <a:pt x="397548" y="1095422"/>
                  <a:pt x="0" y="1106424"/>
                </a:cubicBezTo>
                <a:cubicBezTo>
                  <a:pt x="-8512" y="910416"/>
                  <a:pt x="-10733" y="756800"/>
                  <a:pt x="0" y="575340"/>
                </a:cubicBezTo>
                <a:cubicBezTo>
                  <a:pt x="10733" y="393880"/>
                  <a:pt x="-2901" y="130745"/>
                  <a:pt x="0" y="0"/>
                </a:cubicBezTo>
                <a:close/>
              </a:path>
            </a:pathLst>
          </a:custGeom>
          <a:solidFill>
            <a:srgbClr val="FFFF00"/>
          </a:solidFill>
          <a:ln>
            <a:solidFill>
              <a:schemeClr val="tx1"/>
            </a:solidFill>
            <a:extLst>
              <a:ext uri="{C807C97D-BFC1-408E-A445-0C87EB9F89A2}">
                <ask:lineSketchStyleProps xmlns:ask="http://schemas.microsoft.com/office/drawing/2018/sketchyshapes" xmlns="" sd="3229199367">
                  <ask:type>
                    <ask:lineSketchFreehand/>
                  </ask:type>
                </ask:lineSketchStyleProps>
              </a:ext>
            </a:extLst>
          </a:ln>
        </p:spPr>
        <p:txBody>
          <a:bodyPr>
            <a:normAutofit/>
          </a:bodyPr>
          <a:lstStyle/>
          <a:p>
            <a:pPr marL="36900" lvl="0"/>
            <a:r>
              <a:rPr lang="en-GB" sz="5400" b="1" dirty="0">
                <a:effectLst/>
              </a:rPr>
              <a:t>Coding</a:t>
            </a:r>
            <a:endParaRPr lang="en-GB" sz="2800" b="1" dirty="0">
              <a:effectLst/>
            </a:endParaRPr>
          </a:p>
        </p:txBody>
      </p:sp>
      <p:sp>
        <p:nvSpPr>
          <p:cNvPr id="2054" name="Rectangle 138">
            <a:extLst>
              <a:ext uri="{FF2B5EF4-FFF2-40B4-BE49-F238E27FC236}">
                <a16:creationId xmlns:a16="http://schemas.microsoft.com/office/drawing/2014/main" id="{2711A8FB-68FC-45FC-B01E-38F809E2D4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043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55" name="Rectangle 140">
            <a:extLst>
              <a:ext uri="{FF2B5EF4-FFF2-40B4-BE49-F238E27FC236}">
                <a16:creationId xmlns:a16="http://schemas.microsoft.com/office/drawing/2014/main" id="{2A865FE3-5FC9-4049-87CF-30019C46C0F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121408"/>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67E0C6D-C9B6-D945-8F15-97A902082CDD}"/>
              </a:ext>
            </a:extLst>
          </p:cNvPr>
          <p:cNvSpPr>
            <a:spLocks noGrp="1"/>
          </p:cNvSpPr>
          <p:nvPr>
            <p:ph idx="1"/>
          </p:nvPr>
        </p:nvSpPr>
        <p:spPr>
          <a:xfrm>
            <a:off x="5056622" y="1170431"/>
            <a:ext cx="6257919" cy="4959113"/>
          </a:xfrm>
        </p:spPr>
        <p:txBody>
          <a:bodyPr>
            <a:normAutofit/>
          </a:bodyPr>
          <a:lstStyle/>
          <a:p>
            <a:pPr lvl="0"/>
            <a:r>
              <a:rPr lang="en-GB" dirty="0">
                <a:effectLst/>
              </a:rPr>
              <a:t>Modular and subsystem programming code will be accomplished during this stage. </a:t>
            </a:r>
          </a:p>
          <a:p>
            <a:pPr lvl="0"/>
            <a:r>
              <a:rPr lang="en-GB" dirty="0">
                <a:effectLst/>
              </a:rPr>
              <a:t>Coding includes the application of various logic and internal work done by various specialists. </a:t>
            </a:r>
          </a:p>
          <a:p>
            <a:pPr lvl="0"/>
            <a:r>
              <a:rPr lang="en-GB" dirty="0">
                <a:effectLst/>
              </a:rPr>
              <a:t>This stage is intermingled with the next in that individual modules will need testing before integration to the main project</a:t>
            </a:r>
          </a:p>
        </p:txBody>
      </p:sp>
      <p:pic>
        <p:nvPicPr>
          <p:cNvPr id="2050" name="Picture 2" descr="Image result for program design SDLC">
            <a:extLst>
              <a:ext uri="{FF2B5EF4-FFF2-40B4-BE49-F238E27FC236}">
                <a16:creationId xmlns:a16="http://schemas.microsoft.com/office/drawing/2014/main" id="{BD70CA96-4EA9-49CF-AE25-76CA242D414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677" r="8436" b="-1"/>
          <a:stretch/>
        </p:blipFill>
        <p:spPr bwMode="auto">
          <a:xfrm>
            <a:off x="589079" y="2430043"/>
            <a:ext cx="3905175" cy="32235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4965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FF3134-293D-D94F-88AF-61D6DCE48504}"/>
              </a:ext>
            </a:extLst>
          </p:cNvPr>
          <p:cNvSpPr>
            <a:spLocks noGrp="1"/>
          </p:cNvSpPr>
          <p:nvPr>
            <p:ph type="title"/>
          </p:nvPr>
        </p:nvSpPr>
        <p:spPr>
          <a:xfrm>
            <a:off x="264325" y="2327361"/>
            <a:ext cx="3418659" cy="1939838"/>
          </a:xfrm>
          <a:custGeom>
            <a:avLst/>
            <a:gdLst>
              <a:gd name="connsiteX0" fmla="*/ 0 w 3418659"/>
              <a:gd name="connsiteY0" fmla="*/ 0 h 1939838"/>
              <a:gd name="connsiteX1" fmla="*/ 467217 w 3418659"/>
              <a:gd name="connsiteY1" fmla="*/ 0 h 1939838"/>
              <a:gd name="connsiteX2" fmla="*/ 1002807 w 3418659"/>
              <a:gd name="connsiteY2" fmla="*/ 0 h 1939838"/>
              <a:gd name="connsiteX3" fmla="*/ 1504210 w 3418659"/>
              <a:gd name="connsiteY3" fmla="*/ 0 h 1939838"/>
              <a:gd name="connsiteX4" fmla="*/ 2073986 w 3418659"/>
              <a:gd name="connsiteY4" fmla="*/ 0 h 1939838"/>
              <a:gd name="connsiteX5" fmla="*/ 2677950 w 3418659"/>
              <a:gd name="connsiteY5" fmla="*/ 0 h 1939838"/>
              <a:gd name="connsiteX6" fmla="*/ 3418659 w 3418659"/>
              <a:gd name="connsiteY6" fmla="*/ 0 h 1939838"/>
              <a:gd name="connsiteX7" fmla="*/ 3418659 w 3418659"/>
              <a:gd name="connsiteY7" fmla="*/ 446163 h 1939838"/>
              <a:gd name="connsiteX8" fmla="*/ 3418659 w 3418659"/>
              <a:gd name="connsiteY8" fmla="*/ 872927 h 1939838"/>
              <a:gd name="connsiteX9" fmla="*/ 3418659 w 3418659"/>
              <a:gd name="connsiteY9" fmla="*/ 1319090 h 1939838"/>
              <a:gd name="connsiteX10" fmla="*/ 3418659 w 3418659"/>
              <a:gd name="connsiteY10" fmla="*/ 1939838 h 1939838"/>
              <a:gd name="connsiteX11" fmla="*/ 2917256 w 3418659"/>
              <a:gd name="connsiteY11" fmla="*/ 1939838 h 1939838"/>
              <a:gd name="connsiteX12" fmla="*/ 2381666 w 3418659"/>
              <a:gd name="connsiteY12" fmla="*/ 1939838 h 1939838"/>
              <a:gd name="connsiteX13" fmla="*/ 1914449 w 3418659"/>
              <a:gd name="connsiteY13" fmla="*/ 1939838 h 1939838"/>
              <a:gd name="connsiteX14" fmla="*/ 1413046 w 3418659"/>
              <a:gd name="connsiteY14" fmla="*/ 1939838 h 1939838"/>
              <a:gd name="connsiteX15" fmla="*/ 877456 w 3418659"/>
              <a:gd name="connsiteY15" fmla="*/ 1939838 h 1939838"/>
              <a:gd name="connsiteX16" fmla="*/ 0 w 3418659"/>
              <a:gd name="connsiteY16" fmla="*/ 1939838 h 1939838"/>
              <a:gd name="connsiteX17" fmla="*/ 0 w 3418659"/>
              <a:gd name="connsiteY17" fmla="*/ 1435480 h 1939838"/>
              <a:gd name="connsiteX18" fmla="*/ 0 w 3418659"/>
              <a:gd name="connsiteY18" fmla="*/ 969919 h 1939838"/>
              <a:gd name="connsiteX19" fmla="*/ 0 w 3418659"/>
              <a:gd name="connsiteY19" fmla="*/ 523756 h 1939838"/>
              <a:gd name="connsiteX20" fmla="*/ 0 w 3418659"/>
              <a:gd name="connsiteY20" fmla="*/ 0 h 1939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418659" h="1939838" fill="none" extrusionOk="0">
                <a:moveTo>
                  <a:pt x="0" y="0"/>
                </a:moveTo>
                <a:cubicBezTo>
                  <a:pt x="146916" y="-2622"/>
                  <a:pt x="258533" y="22477"/>
                  <a:pt x="467217" y="0"/>
                </a:cubicBezTo>
                <a:cubicBezTo>
                  <a:pt x="675901" y="-22477"/>
                  <a:pt x="782583" y="27817"/>
                  <a:pt x="1002807" y="0"/>
                </a:cubicBezTo>
                <a:cubicBezTo>
                  <a:pt x="1223031" y="-27817"/>
                  <a:pt x="1385689" y="54742"/>
                  <a:pt x="1504210" y="0"/>
                </a:cubicBezTo>
                <a:cubicBezTo>
                  <a:pt x="1622731" y="-54742"/>
                  <a:pt x="1945451" y="62158"/>
                  <a:pt x="2073986" y="0"/>
                </a:cubicBezTo>
                <a:cubicBezTo>
                  <a:pt x="2202521" y="-62158"/>
                  <a:pt x="2443203" y="12364"/>
                  <a:pt x="2677950" y="0"/>
                </a:cubicBezTo>
                <a:cubicBezTo>
                  <a:pt x="2912697" y="-12364"/>
                  <a:pt x="3243718" y="47679"/>
                  <a:pt x="3418659" y="0"/>
                </a:cubicBezTo>
                <a:cubicBezTo>
                  <a:pt x="3424325" y="99170"/>
                  <a:pt x="3393703" y="245782"/>
                  <a:pt x="3418659" y="446163"/>
                </a:cubicBezTo>
                <a:cubicBezTo>
                  <a:pt x="3443615" y="646544"/>
                  <a:pt x="3406184" y="735011"/>
                  <a:pt x="3418659" y="872927"/>
                </a:cubicBezTo>
                <a:cubicBezTo>
                  <a:pt x="3431134" y="1010843"/>
                  <a:pt x="3392863" y="1221973"/>
                  <a:pt x="3418659" y="1319090"/>
                </a:cubicBezTo>
                <a:cubicBezTo>
                  <a:pt x="3444455" y="1416207"/>
                  <a:pt x="3396629" y="1763842"/>
                  <a:pt x="3418659" y="1939838"/>
                </a:cubicBezTo>
                <a:cubicBezTo>
                  <a:pt x="3270430" y="1950525"/>
                  <a:pt x="3094429" y="1937149"/>
                  <a:pt x="2917256" y="1939838"/>
                </a:cubicBezTo>
                <a:cubicBezTo>
                  <a:pt x="2740083" y="1942527"/>
                  <a:pt x="2555280" y="1936766"/>
                  <a:pt x="2381666" y="1939838"/>
                </a:cubicBezTo>
                <a:cubicBezTo>
                  <a:pt x="2208052" y="1942910"/>
                  <a:pt x="2028238" y="1906745"/>
                  <a:pt x="1914449" y="1939838"/>
                </a:cubicBezTo>
                <a:cubicBezTo>
                  <a:pt x="1800660" y="1972931"/>
                  <a:pt x="1544325" y="1934400"/>
                  <a:pt x="1413046" y="1939838"/>
                </a:cubicBezTo>
                <a:cubicBezTo>
                  <a:pt x="1281767" y="1945276"/>
                  <a:pt x="1020942" y="1927337"/>
                  <a:pt x="877456" y="1939838"/>
                </a:cubicBezTo>
                <a:cubicBezTo>
                  <a:pt x="733970" y="1952339"/>
                  <a:pt x="293821" y="1933125"/>
                  <a:pt x="0" y="1939838"/>
                </a:cubicBezTo>
                <a:cubicBezTo>
                  <a:pt x="-53805" y="1692517"/>
                  <a:pt x="58335" y="1625161"/>
                  <a:pt x="0" y="1435480"/>
                </a:cubicBezTo>
                <a:cubicBezTo>
                  <a:pt x="-58335" y="1245799"/>
                  <a:pt x="48939" y="1189553"/>
                  <a:pt x="0" y="969919"/>
                </a:cubicBezTo>
                <a:cubicBezTo>
                  <a:pt x="-48939" y="750285"/>
                  <a:pt x="24328" y="705840"/>
                  <a:pt x="0" y="523756"/>
                </a:cubicBezTo>
                <a:cubicBezTo>
                  <a:pt x="-24328" y="341672"/>
                  <a:pt x="51649" y="118722"/>
                  <a:pt x="0" y="0"/>
                </a:cubicBezTo>
                <a:close/>
              </a:path>
              <a:path w="3418659" h="1939838" stroke="0" extrusionOk="0">
                <a:moveTo>
                  <a:pt x="0" y="0"/>
                </a:moveTo>
                <a:cubicBezTo>
                  <a:pt x="146814" y="-3502"/>
                  <a:pt x="297128" y="20464"/>
                  <a:pt x="535590" y="0"/>
                </a:cubicBezTo>
                <a:cubicBezTo>
                  <a:pt x="774052" y="-20464"/>
                  <a:pt x="961319" y="63625"/>
                  <a:pt x="1071180" y="0"/>
                </a:cubicBezTo>
                <a:cubicBezTo>
                  <a:pt x="1181041" y="-63625"/>
                  <a:pt x="1514443" y="33316"/>
                  <a:pt x="1640956" y="0"/>
                </a:cubicBezTo>
                <a:cubicBezTo>
                  <a:pt x="1767469" y="-33316"/>
                  <a:pt x="2001069" y="9114"/>
                  <a:pt x="2176546" y="0"/>
                </a:cubicBezTo>
                <a:cubicBezTo>
                  <a:pt x="2352023" y="-9114"/>
                  <a:pt x="2550244" y="62557"/>
                  <a:pt x="2746323" y="0"/>
                </a:cubicBezTo>
                <a:cubicBezTo>
                  <a:pt x="2942402" y="-62557"/>
                  <a:pt x="3215800" y="16844"/>
                  <a:pt x="3418659" y="0"/>
                </a:cubicBezTo>
                <a:cubicBezTo>
                  <a:pt x="3426738" y="135443"/>
                  <a:pt x="3417455" y="239842"/>
                  <a:pt x="3418659" y="465561"/>
                </a:cubicBezTo>
                <a:cubicBezTo>
                  <a:pt x="3419863" y="691280"/>
                  <a:pt x="3367839" y="741052"/>
                  <a:pt x="3418659" y="989317"/>
                </a:cubicBezTo>
                <a:cubicBezTo>
                  <a:pt x="3469479" y="1237582"/>
                  <a:pt x="3379261" y="1259448"/>
                  <a:pt x="3418659" y="1493675"/>
                </a:cubicBezTo>
                <a:cubicBezTo>
                  <a:pt x="3458057" y="1727902"/>
                  <a:pt x="3416526" y="1809480"/>
                  <a:pt x="3418659" y="1939838"/>
                </a:cubicBezTo>
                <a:cubicBezTo>
                  <a:pt x="3236997" y="1949998"/>
                  <a:pt x="3155930" y="1935268"/>
                  <a:pt x="2951442" y="1939838"/>
                </a:cubicBezTo>
                <a:cubicBezTo>
                  <a:pt x="2746954" y="1944408"/>
                  <a:pt x="2548905" y="1927921"/>
                  <a:pt x="2415852" y="1939838"/>
                </a:cubicBezTo>
                <a:cubicBezTo>
                  <a:pt x="2282799" y="1951755"/>
                  <a:pt x="2041434" y="1931254"/>
                  <a:pt x="1811889" y="1939838"/>
                </a:cubicBezTo>
                <a:cubicBezTo>
                  <a:pt x="1582344" y="1948422"/>
                  <a:pt x="1538924" y="1904539"/>
                  <a:pt x="1310486" y="1939838"/>
                </a:cubicBezTo>
                <a:cubicBezTo>
                  <a:pt x="1082048" y="1975137"/>
                  <a:pt x="935779" y="1923888"/>
                  <a:pt x="706523" y="1939838"/>
                </a:cubicBezTo>
                <a:cubicBezTo>
                  <a:pt x="477267" y="1955788"/>
                  <a:pt x="352412" y="1873199"/>
                  <a:pt x="0" y="1939838"/>
                </a:cubicBezTo>
                <a:cubicBezTo>
                  <a:pt x="-44698" y="1770829"/>
                  <a:pt x="34070" y="1615129"/>
                  <a:pt x="0" y="1435480"/>
                </a:cubicBezTo>
                <a:cubicBezTo>
                  <a:pt x="-34070" y="1255831"/>
                  <a:pt x="39494" y="1141563"/>
                  <a:pt x="0" y="931122"/>
                </a:cubicBezTo>
                <a:cubicBezTo>
                  <a:pt x="-39494" y="720681"/>
                  <a:pt x="44628" y="611094"/>
                  <a:pt x="0" y="446163"/>
                </a:cubicBezTo>
                <a:cubicBezTo>
                  <a:pt x="-44628" y="281232"/>
                  <a:pt x="7802" y="178396"/>
                  <a:pt x="0" y="0"/>
                </a:cubicBezTo>
                <a:close/>
              </a:path>
            </a:pathLst>
          </a:custGeom>
          <a:ln>
            <a:extLst>
              <a:ext uri="{C807C97D-BFC1-408E-A445-0C87EB9F89A2}">
                <ask:lineSketchStyleProps xmlns:ask="http://schemas.microsoft.com/office/drawing/2018/sketchyshapes" xmlns="" sd="263564789">
                  <ask:type>
                    <ask:lineSketchScribble/>
                  </ask:type>
                </ask:lineSketchStyleProps>
              </a:ext>
            </a:extLst>
          </a:ln>
        </p:spPr>
        <p:style>
          <a:lnRef idx="1">
            <a:schemeClr val="accent5"/>
          </a:lnRef>
          <a:fillRef idx="2">
            <a:schemeClr val="accent5"/>
          </a:fillRef>
          <a:effectRef idx="1">
            <a:schemeClr val="accent5"/>
          </a:effectRef>
          <a:fontRef idx="minor">
            <a:schemeClr val="dk1"/>
          </a:fontRef>
        </p:style>
        <p:txBody>
          <a:bodyPr anchor="ctr">
            <a:normAutofit/>
          </a:bodyPr>
          <a:lstStyle/>
          <a:p>
            <a:pPr marL="36900" lvl="0"/>
            <a:r>
              <a:rPr lang="en-GB" sz="5400" dirty="0">
                <a:effectLst/>
              </a:rPr>
              <a:t>Debugging</a:t>
            </a:r>
          </a:p>
        </p:txBody>
      </p:sp>
      <p:sp>
        <p:nvSpPr>
          <p:cNvPr id="11"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2AFE7EF1-A3A3-46DD-987C-2D386C56B8B9}"/>
              </a:ext>
            </a:extLst>
          </p:cNvPr>
          <p:cNvGraphicFramePr>
            <a:graphicFrameLocks noGrp="1"/>
          </p:cNvGraphicFramePr>
          <p:nvPr>
            <p:ph idx="1"/>
            <p:extLst>
              <p:ext uri="{D42A27DB-BD31-4B8C-83A1-F6EECF244321}">
                <p14:modId xmlns:p14="http://schemas.microsoft.com/office/powerpoint/2010/main" val="1666539476"/>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44878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77A147A-9ED8-46B4-8660-1B3C2AA880B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FF3134-293D-D94F-88AF-61D6DCE48504}"/>
              </a:ext>
            </a:extLst>
          </p:cNvPr>
          <p:cNvSpPr>
            <a:spLocks noGrp="1"/>
          </p:cNvSpPr>
          <p:nvPr>
            <p:ph type="title"/>
          </p:nvPr>
        </p:nvSpPr>
        <p:spPr>
          <a:xfrm>
            <a:off x="587130" y="2233571"/>
            <a:ext cx="3600860" cy="1437414"/>
          </a:xfrm>
          <a:custGeom>
            <a:avLst/>
            <a:gdLst>
              <a:gd name="connsiteX0" fmla="*/ 0 w 3600860"/>
              <a:gd name="connsiteY0" fmla="*/ 0 h 1437414"/>
              <a:gd name="connsiteX1" fmla="*/ 550417 w 3600860"/>
              <a:gd name="connsiteY1" fmla="*/ 0 h 1437414"/>
              <a:gd name="connsiteX2" fmla="*/ 1100834 w 3600860"/>
              <a:gd name="connsiteY2" fmla="*/ 0 h 1437414"/>
              <a:gd name="connsiteX3" fmla="*/ 1579234 w 3600860"/>
              <a:gd name="connsiteY3" fmla="*/ 0 h 1437414"/>
              <a:gd name="connsiteX4" fmla="*/ 2057634 w 3600860"/>
              <a:gd name="connsiteY4" fmla="*/ 0 h 1437414"/>
              <a:gd name="connsiteX5" fmla="*/ 2572043 w 3600860"/>
              <a:gd name="connsiteY5" fmla="*/ 0 h 1437414"/>
              <a:gd name="connsiteX6" fmla="*/ 3158469 w 3600860"/>
              <a:gd name="connsiteY6" fmla="*/ 0 h 1437414"/>
              <a:gd name="connsiteX7" fmla="*/ 3600860 w 3600860"/>
              <a:gd name="connsiteY7" fmla="*/ 0 h 1437414"/>
              <a:gd name="connsiteX8" fmla="*/ 3600860 w 3600860"/>
              <a:gd name="connsiteY8" fmla="*/ 507886 h 1437414"/>
              <a:gd name="connsiteX9" fmla="*/ 3600860 w 3600860"/>
              <a:gd name="connsiteY9" fmla="*/ 958276 h 1437414"/>
              <a:gd name="connsiteX10" fmla="*/ 3600860 w 3600860"/>
              <a:gd name="connsiteY10" fmla="*/ 1437414 h 1437414"/>
              <a:gd name="connsiteX11" fmla="*/ 3086451 w 3600860"/>
              <a:gd name="connsiteY11" fmla="*/ 1437414 h 1437414"/>
              <a:gd name="connsiteX12" fmla="*/ 2572043 w 3600860"/>
              <a:gd name="connsiteY12" fmla="*/ 1437414 h 1437414"/>
              <a:gd name="connsiteX13" fmla="*/ 2057634 w 3600860"/>
              <a:gd name="connsiteY13" fmla="*/ 1437414 h 1437414"/>
              <a:gd name="connsiteX14" fmla="*/ 1471209 w 3600860"/>
              <a:gd name="connsiteY14" fmla="*/ 1437414 h 1437414"/>
              <a:gd name="connsiteX15" fmla="*/ 884783 w 3600860"/>
              <a:gd name="connsiteY15" fmla="*/ 1437414 h 1437414"/>
              <a:gd name="connsiteX16" fmla="*/ 0 w 3600860"/>
              <a:gd name="connsiteY16" fmla="*/ 1437414 h 1437414"/>
              <a:gd name="connsiteX17" fmla="*/ 0 w 3600860"/>
              <a:gd name="connsiteY17" fmla="*/ 943902 h 1437414"/>
              <a:gd name="connsiteX18" fmla="*/ 0 w 3600860"/>
              <a:gd name="connsiteY18" fmla="*/ 436016 h 1437414"/>
              <a:gd name="connsiteX19" fmla="*/ 0 w 3600860"/>
              <a:gd name="connsiteY19" fmla="*/ 0 h 143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00860" h="1437414" fill="none" extrusionOk="0">
                <a:moveTo>
                  <a:pt x="0" y="0"/>
                </a:moveTo>
                <a:cubicBezTo>
                  <a:pt x="196917" y="-34306"/>
                  <a:pt x="299518" y="51299"/>
                  <a:pt x="550417" y="0"/>
                </a:cubicBezTo>
                <a:cubicBezTo>
                  <a:pt x="801316" y="-51299"/>
                  <a:pt x="869496" y="1087"/>
                  <a:pt x="1100834" y="0"/>
                </a:cubicBezTo>
                <a:cubicBezTo>
                  <a:pt x="1332172" y="-1087"/>
                  <a:pt x="1476993" y="27243"/>
                  <a:pt x="1579234" y="0"/>
                </a:cubicBezTo>
                <a:cubicBezTo>
                  <a:pt x="1681475" y="-27243"/>
                  <a:pt x="1857197" y="8476"/>
                  <a:pt x="2057634" y="0"/>
                </a:cubicBezTo>
                <a:cubicBezTo>
                  <a:pt x="2258071" y="-8476"/>
                  <a:pt x="2354590" y="56880"/>
                  <a:pt x="2572043" y="0"/>
                </a:cubicBezTo>
                <a:cubicBezTo>
                  <a:pt x="2789496" y="-56880"/>
                  <a:pt x="3010261" y="28201"/>
                  <a:pt x="3158469" y="0"/>
                </a:cubicBezTo>
                <a:cubicBezTo>
                  <a:pt x="3306677" y="-28201"/>
                  <a:pt x="3393731" y="40753"/>
                  <a:pt x="3600860" y="0"/>
                </a:cubicBezTo>
                <a:cubicBezTo>
                  <a:pt x="3620044" y="123315"/>
                  <a:pt x="3593802" y="361531"/>
                  <a:pt x="3600860" y="507886"/>
                </a:cubicBezTo>
                <a:cubicBezTo>
                  <a:pt x="3607918" y="654241"/>
                  <a:pt x="3579309" y="774469"/>
                  <a:pt x="3600860" y="958276"/>
                </a:cubicBezTo>
                <a:cubicBezTo>
                  <a:pt x="3622411" y="1142083"/>
                  <a:pt x="3545793" y="1209871"/>
                  <a:pt x="3600860" y="1437414"/>
                </a:cubicBezTo>
                <a:cubicBezTo>
                  <a:pt x="3390420" y="1467361"/>
                  <a:pt x="3315514" y="1399328"/>
                  <a:pt x="3086451" y="1437414"/>
                </a:cubicBezTo>
                <a:cubicBezTo>
                  <a:pt x="2857388" y="1475500"/>
                  <a:pt x="2757100" y="1386175"/>
                  <a:pt x="2572043" y="1437414"/>
                </a:cubicBezTo>
                <a:cubicBezTo>
                  <a:pt x="2386986" y="1488653"/>
                  <a:pt x="2219836" y="1383846"/>
                  <a:pt x="2057634" y="1437414"/>
                </a:cubicBezTo>
                <a:cubicBezTo>
                  <a:pt x="1895432" y="1490982"/>
                  <a:pt x="1709769" y="1371476"/>
                  <a:pt x="1471209" y="1437414"/>
                </a:cubicBezTo>
                <a:cubicBezTo>
                  <a:pt x="1232649" y="1503352"/>
                  <a:pt x="1166819" y="1395688"/>
                  <a:pt x="884783" y="1437414"/>
                </a:cubicBezTo>
                <a:cubicBezTo>
                  <a:pt x="602747" y="1479140"/>
                  <a:pt x="190559" y="1351204"/>
                  <a:pt x="0" y="1437414"/>
                </a:cubicBezTo>
                <a:cubicBezTo>
                  <a:pt x="-32083" y="1287597"/>
                  <a:pt x="56752" y="1180090"/>
                  <a:pt x="0" y="943902"/>
                </a:cubicBezTo>
                <a:cubicBezTo>
                  <a:pt x="-56752" y="707714"/>
                  <a:pt x="37782" y="666447"/>
                  <a:pt x="0" y="436016"/>
                </a:cubicBezTo>
                <a:cubicBezTo>
                  <a:pt x="-37782" y="205585"/>
                  <a:pt x="44466" y="130845"/>
                  <a:pt x="0" y="0"/>
                </a:cubicBezTo>
                <a:close/>
              </a:path>
              <a:path w="3600860" h="1437414" stroke="0" extrusionOk="0">
                <a:moveTo>
                  <a:pt x="0" y="0"/>
                </a:moveTo>
                <a:cubicBezTo>
                  <a:pt x="194189" y="-60788"/>
                  <a:pt x="436831" y="62876"/>
                  <a:pt x="550417" y="0"/>
                </a:cubicBezTo>
                <a:cubicBezTo>
                  <a:pt x="664003" y="-62876"/>
                  <a:pt x="857217" y="11471"/>
                  <a:pt x="1136843" y="0"/>
                </a:cubicBezTo>
                <a:cubicBezTo>
                  <a:pt x="1416469" y="-11471"/>
                  <a:pt x="1434617" y="12203"/>
                  <a:pt x="1651252" y="0"/>
                </a:cubicBezTo>
                <a:cubicBezTo>
                  <a:pt x="1867887" y="-12203"/>
                  <a:pt x="1911105" y="15554"/>
                  <a:pt x="2165660" y="0"/>
                </a:cubicBezTo>
                <a:cubicBezTo>
                  <a:pt x="2420215" y="-15554"/>
                  <a:pt x="2512864" y="53025"/>
                  <a:pt x="2680069" y="0"/>
                </a:cubicBezTo>
                <a:cubicBezTo>
                  <a:pt x="2847274" y="-53025"/>
                  <a:pt x="3156539" y="60693"/>
                  <a:pt x="3600860" y="0"/>
                </a:cubicBezTo>
                <a:cubicBezTo>
                  <a:pt x="3639479" y="236517"/>
                  <a:pt x="3558165" y="380306"/>
                  <a:pt x="3600860" y="507886"/>
                </a:cubicBezTo>
                <a:cubicBezTo>
                  <a:pt x="3643555" y="635466"/>
                  <a:pt x="3590856" y="791573"/>
                  <a:pt x="3600860" y="972650"/>
                </a:cubicBezTo>
                <a:cubicBezTo>
                  <a:pt x="3610864" y="1153727"/>
                  <a:pt x="3554602" y="1299990"/>
                  <a:pt x="3600860" y="1437414"/>
                </a:cubicBezTo>
                <a:cubicBezTo>
                  <a:pt x="3409038" y="1460231"/>
                  <a:pt x="3396969" y="1402534"/>
                  <a:pt x="3194477" y="1437414"/>
                </a:cubicBezTo>
                <a:cubicBezTo>
                  <a:pt x="2991985" y="1472294"/>
                  <a:pt x="2937288" y="1413670"/>
                  <a:pt x="2788094" y="1437414"/>
                </a:cubicBezTo>
                <a:cubicBezTo>
                  <a:pt x="2638900" y="1461158"/>
                  <a:pt x="2481985" y="1379265"/>
                  <a:pt x="2237677" y="1437414"/>
                </a:cubicBezTo>
                <a:cubicBezTo>
                  <a:pt x="1993369" y="1495563"/>
                  <a:pt x="2001458" y="1396787"/>
                  <a:pt x="1831295" y="1437414"/>
                </a:cubicBezTo>
                <a:cubicBezTo>
                  <a:pt x="1661132" y="1478041"/>
                  <a:pt x="1581912" y="1394102"/>
                  <a:pt x="1388903" y="1437414"/>
                </a:cubicBezTo>
                <a:cubicBezTo>
                  <a:pt x="1195894" y="1480726"/>
                  <a:pt x="1141628" y="1429690"/>
                  <a:pt x="982520" y="1437414"/>
                </a:cubicBezTo>
                <a:cubicBezTo>
                  <a:pt x="823412" y="1445138"/>
                  <a:pt x="255310" y="1433186"/>
                  <a:pt x="0" y="1437414"/>
                </a:cubicBezTo>
                <a:cubicBezTo>
                  <a:pt x="-27464" y="1300707"/>
                  <a:pt x="45102" y="1116770"/>
                  <a:pt x="0" y="929528"/>
                </a:cubicBezTo>
                <a:cubicBezTo>
                  <a:pt x="-45102" y="742286"/>
                  <a:pt x="29829" y="623927"/>
                  <a:pt x="0" y="421641"/>
                </a:cubicBezTo>
                <a:cubicBezTo>
                  <a:pt x="-29829" y="219355"/>
                  <a:pt x="6080" y="194691"/>
                  <a:pt x="0" y="0"/>
                </a:cubicBezTo>
                <a:close/>
              </a:path>
            </a:pathLst>
          </a:custGeom>
          <a:ln>
            <a:extLst>
              <a:ext uri="{C807C97D-BFC1-408E-A445-0C87EB9F89A2}">
                <ask:lineSketchStyleProps xmlns:ask="http://schemas.microsoft.com/office/drawing/2018/sketchyshapes" xmlns="" sd="572781688">
                  <ask:type>
                    <ask:lineSketchScribble/>
                  </ask:type>
                </ask:lineSketchStyleProps>
              </a:ext>
            </a:extLst>
          </a:ln>
        </p:spPr>
        <p:style>
          <a:lnRef idx="1">
            <a:schemeClr val="accent6"/>
          </a:lnRef>
          <a:fillRef idx="2">
            <a:schemeClr val="accent6"/>
          </a:fillRef>
          <a:effectRef idx="1">
            <a:schemeClr val="accent6"/>
          </a:effectRef>
          <a:fontRef idx="minor">
            <a:schemeClr val="dk1"/>
          </a:fontRef>
        </p:style>
        <p:txBody>
          <a:bodyPr>
            <a:normAutofit/>
          </a:bodyPr>
          <a:lstStyle/>
          <a:p>
            <a:pPr marL="36900" lvl="0" indent="0">
              <a:buNone/>
            </a:pPr>
            <a:r>
              <a:rPr lang="en-GB" sz="5400" dirty="0">
                <a:effectLst/>
              </a:rPr>
              <a:t>Testing </a:t>
            </a:r>
          </a:p>
        </p:txBody>
      </p:sp>
      <p:sp>
        <p:nvSpPr>
          <p:cNvPr id="19"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67E0C6D-C9B6-D945-8F15-97A902082CDD}"/>
              </a:ext>
            </a:extLst>
          </p:cNvPr>
          <p:cNvSpPr>
            <a:spLocks noGrp="1"/>
          </p:cNvSpPr>
          <p:nvPr>
            <p:ph idx="1"/>
          </p:nvPr>
        </p:nvSpPr>
        <p:spPr>
          <a:xfrm>
            <a:off x="5062250" y="4033012"/>
            <a:ext cx="6224335" cy="1643527"/>
          </a:xfrm>
          <a:custGeom>
            <a:avLst/>
            <a:gdLst>
              <a:gd name="connsiteX0" fmla="*/ 0 w 6224335"/>
              <a:gd name="connsiteY0" fmla="*/ 0 h 1643527"/>
              <a:gd name="connsiteX1" fmla="*/ 628092 w 6224335"/>
              <a:gd name="connsiteY1" fmla="*/ 0 h 1643527"/>
              <a:gd name="connsiteX2" fmla="*/ 1318427 w 6224335"/>
              <a:gd name="connsiteY2" fmla="*/ 0 h 1643527"/>
              <a:gd name="connsiteX3" fmla="*/ 2008763 w 6224335"/>
              <a:gd name="connsiteY3" fmla="*/ 0 h 1643527"/>
              <a:gd name="connsiteX4" fmla="*/ 2512368 w 6224335"/>
              <a:gd name="connsiteY4" fmla="*/ 0 h 1643527"/>
              <a:gd name="connsiteX5" fmla="*/ 2953730 w 6224335"/>
              <a:gd name="connsiteY5" fmla="*/ 0 h 1643527"/>
              <a:gd name="connsiteX6" fmla="*/ 3332848 w 6224335"/>
              <a:gd name="connsiteY6" fmla="*/ 0 h 1643527"/>
              <a:gd name="connsiteX7" fmla="*/ 3836454 w 6224335"/>
              <a:gd name="connsiteY7" fmla="*/ 0 h 1643527"/>
              <a:gd name="connsiteX8" fmla="*/ 4526789 w 6224335"/>
              <a:gd name="connsiteY8" fmla="*/ 0 h 1643527"/>
              <a:gd name="connsiteX9" fmla="*/ 5092638 w 6224335"/>
              <a:gd name="connsiteY9" fmla="*/ 0 h 1643527"/>
              <a:gd name="connsiteX10" fmla="*/ 5596243 w 6224335"/>
              <a:gd name="connsiteY10" fmla="*/ 0 h 1643527"/>
              <a:gd name="connsiteX11" fmla="*/ 6224335 w 6224335"/>
              <a:gd name="connsiteY11" fmla="*/ 0 h 1643527"/>
              <a:gd name="connsiteX12" fmla="*/ 6224335 w 6224335"/>
              <a:gd name="connsiteY12" fmla="*/ 531407 h 1643527"/>
              <a:gd name="connsiteX13" fmla="*/ 6224335 w 6224335"/>
              <a:gd name="connsiteY13" fmla="*/ 1095685 h 1643527"/>
              <a:gd name="connsiteX14" fmla="*/ 6224335 w 6224335"/>
              <a:gd name="connsiteY14" fmla="*/ 1643527 h 1643527"/>
              <a:gd name="connsiteX15" fmla="*/ 5658486 w 6224335"/>
              <a:gd name="connsiteY15" fmla="*/ 1643527 h 1643527"/>
              <a:gd name="connsiteX16" fmla="*/ 5217124 w 6224335"/>
              <a:gd name="connsiteY16" fmla="*/ 1643527 h 1643527"/>
              <a:gd name="connsiteX17" fmla="*/ 4526789 w 6224335"/>
              <a:gd name="connsiteY17" fmla="*/ 1643527 h 1643527"/>
              <a:gd name="connsiteX18" fmla="*/ 3960940 w 6224335"/>
              <a:gd name="connsiteY18" fmla="*/ 1643527 h 1643527"/>
              <a:gd name="connsiteX19" fmla="*/ 3581822 w 6224335"/>
              <a:gd name="connsiteY19" fmla="*/ 1643527 h 1643527"/>
              <a:gd name="connsiteX20" fmla="*/ 2953730 w 6224335"/>
              <a:gd name="connsiteY20" fmla="*/ 1643527 h 1643527"/>
              <a:gd name="connsiteX21" fmla="*/ 2387881 w 6224335"/>
              <a:gd name="connsiteY21" fmla="*/ 1643527 h 1643527"/>
              <a:gd name="connsiteX22" fmla="*/ 1884276 w 6224335"/>
              <a:gd name="connsiteY22" fmla="*/ 1643527 h 1643527"/>
              <a:gd name="connsiteX23" fmla="*/ 1442914 w 6224335"/>
              <a:gd name="connsiteY23" fmla="*/ 1643527 h 1643527"/>
              <a:gd name="connsiteX24" fmla="*/ 939309 w 6224335"/>
              <a:gd name="connsiteY24" fmla="*/ 1643527 h 1643527"/>
              <a:gd name="connsiteX25" fmla="*/ 0 w 6224335"/>
              <a:gd name="connsiteY25" fmla="*/ 1643527 h 1643527"/>
              <a:gd name="connsiteX26" fmla="*/ 0 w 6224335"/>
              <a:gd name="connsiteY26" fmla="*/ 1128555 h 1643527"/>
              <a:gd name="connsiteX27" fmla="*/ 0 w 6224335"/>
              <a:gd name="connsiteY27" fmla="*/ 597148 h 1643527"/>
              <a:gd name="connsiteX28" fmla="*/ 0 w 6224335"/>
              <a:gd name="connsiteY28" fmla="*/ 0 h 1643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224335" h="1643527" fill="none" extrusionOk="0">
                <a:moveTo>
                  <a:pt x="0" y="0"/>
                </a:moveTo>
                <a:cubicBezTo>
                  <a:pt x="289419" y="-21176"/>
                  <a:pt x="323062" y="75333"/>
                  <a:pt x="628092" y="0"/>
                </a:cubicBezTo>
                <a:cubicBezTo>
                  <a:pt x="933122" y="-75333"/>
                  <a:pt x="1030532" y="31115"/>
                  <a:pt x="1318427" y="0"/>
                </a:cubicBezTo>
                <a:cubicBezTo>
                  <a:pt x="1606323" y="-31115"/>
                  <a:pt x="1730908" y="11508"/>
                  <a:pt x="2008763" y="0"/>
                </a:cubicBezTo>
                <a:cubicBezTo>
                  <a:pt x="2286618" y="-11508"/>
                  <a:pt x="2339757" y="16529"/>
                  <a:pt x="2512368" y="0"/>
                </a:cubicBezTo>
                <a:cubicBezTo>
                  <a:pt x="2684980" y="-16529"/>
                  <a:pt x="2753402" y="18179"/>
                  <a:pt x="2953730" y="0"/>
                </a:cubicBezTo>
                <a:cubicBezTo>
                  <a:pt x="3154058" y="-18179"/>
                  <a:pt x="3233802" y="13434"/>
                  <a:pt x="3332848" y="0"/>
                </a:cubicBezTo>
                <a:cubicBezTo>
                  <a:pt x="3431894" y="-13434"/>
                  <a:pt x="3622166" y="36029"/>
                  <a:pt x="3836454" y="0"/>
                </a:cubicBezTo>
                <a:cubicBezTo>
                  <a:pt x="4050742" y="-36029"/>
                  <a:pt x="4296435" y="33153"/>
                  <a:pt x="4526789" y="0"/>
                </a:cubicBezTo>
                <a:cubicBezTo>
                  <a:pt x="4757144" y="-33153"/>
                  <a:pt x="4862532" y="10499"/>
                  <a:pt x="5092638" y="0"/>
                </a:cubicBezTo>
                <a:cubicBezTo>
                  <a:pt x="5322744" y="-10499"/>
                  <a:pt x="5477026" y="27167"/>
                  <a:pt x="5596243" y="0"/>
                </a:cubicBezTo>
                <a:cubicBezTo>
                  <a:pt x="5715460" y="-27167"/>
                  <a:pt x="6091698" y="74573"/>
                  <a:pt x="6224335" y="0"/>
                </a:cubicBezTo>
                <a:cubicBezTo>
                  <a:pt x="6234105" y="199991"/>
                  <a:pt x="6197084" y="286126"/>
                  <a:pt x="6224335" y="531407"/>
                </a:cubicBezTo>
                <a:cubicBezTo>
                  <a:pt x="6251586" y="776688"/>
                  <a:pt x="6170135" y="909626"/>
                  <a:pt x="6224335" y="1095685"/>
                </a:cubicBezTo>
                <a:cubicBezTo>
                  <a:pt x="6278535" y="1281744"/>
                  <a:pt x="6182571" y="1519427"/>
                  <a:pt x="6224335" y="1643527"/>
                </a:cubicBezTo>
                <a:cubicBezTo>
                  <a:pt x="5956218" y="1653769"/>
                  <a:pt x="5848548" y="1639519"/>
                  <a:pt x="5658486" y="1643527"/>
                </a:cubicBezTo>
                <a:cubicBezTo>
                  <a:pt x="5468424" y="1647535"/>
                  <a:pt x="5427243" y="1627339"/>
                  <a:pt x="5217124" y="1643527"/>
                </a:cubicBezTo>
                <a:cubicBezTo>
                  <a:pt x="5007005" y="1659715"/>
                  <a:pt x="4711238" y="1574717"/>
                  <a:pt x="4526789" y="1643527"/>
                </a:cubicBezTo>
                <a:cubicBezTo>
                  <a:pt x="4342341" y="1712337"/>
                  <a:pt x="4113516" y="1618341"/>
                  <a:pt x="3960940" y="1643527"/>
                </a:cubicBezTo>
                <a:cubicBezTo>
                  <a:pt x="3808364" y="1668713"/>
                  <a:pt x="3681314" y="1611148"/>
                  <a:pt x="3581822" y="1643527"/>
                </a:cubicBezTo>
                <a:cubicBezTo>
                  <a:pt x="3482330" y="1675906"/>
                  <a:pt x="3249529" y="1602537"/>
                  <a:pt x="2953730" y="1643527"/>
                </a:cubicBezTo>
                <a:cubicBezTo>
                  <a:pt x="2657931" y="1684517"/>
                  <a:pt x="2536386" y="1632962"/>
                  <a:pt x="2387881" y="1643527"/>
                </a:cubicBezTo>
                <a:cubicBezTo>
                  <a:pt x="2239376" y="1654092"/>
                  <a:pt x="2035534" y="1640511"/>
                  <a:pt x="1884276" y="1643527"/>
                </a:cubicBezTo>
                <a:cubicBezTo>
                  <a:pt x="1733019" y="1646543"/>
                  <a:pt x="1555970" y="1636479"/>
                  <a:pt x="1442914" y="1643527"/>
                </a:cubicBezTo>
                <a:cubicBezTo>
                  <a:pt x="1329858" y="1650575"/>
                  <a:pt x="1107761" y="1637348"/>
                  <a:pt x="939309" y="1643527"/>
                </a:cubicBezTo>
                <a:cubicBezTo>
                  <a:pt x="770858" y="1649706"/>
                  <a:pt x="341095" y="1555493"/>
                  <a:pt x="0" y="1643527"/>
                </a:cubicBezTo>
                <a:cubicBezTo>
                  <a:pt x="-35098" y="1472179"/>
                  <a:pt x="16059" y="1357604"/>
                  <a:pt x="0" y="1128555"/>
                </a:cubicBezTo>
                <a:cubicBezTo>
                  <a:pt x="-16059" y="899506"/>
                  <a:pt x="61871" y="844006"/>
                  <a:pt x="0" y="597148"/>
                </a:cubicBezTo>
                <a:cubicBezTo>
                  <a:pt x="-61871" y="350290"/>
                  <a:pt x="33626" y="296635"/>
                  <a:pt x="0" y="0"/>
                </a:cubicBezTo>
                <a:close/>
              </a:path>
              <a:path w="6224335" h="1643527" stroke="0" extrusionOk="0">
                <a:moveTo>
                  <a:pt x="0" y="0"/>
                </a:moveTo>
                <a:cubicBezTo>
                  <a:pt x="220653" y="-24916"/>
                  <a:pt x="303129" y="20849"/>
                  <a:pt x="441362" y="0"/>
                </a:cubicBezTo>
                <a:cubicBezTo>
                  <a:pt x="579595" y="-20849"/>
                  <a:pt x="856322" y="10583"/>
                  <a:pt x="1007211" y="0"/>
                </a:cubicBezTo>
                <a:cubicBezTo>
                  <a:pt x="1158100" y="-10583"/>
                  <a:pt x="1310065" y="28313"/>
                  <a:pt x="1386329" y="0"/>
                </a:cubicBezTo>
                <a:cubicBezTo>
                  <a:pt x="1462593" y="-28313"/>
                  <a:pt x="1719706" y="44318"/>
                  <a:pt x="1889934" y="0"/>
                </a:cubicBezTo>
                <a:cubicBezTo>
                  <a:pt x="2060162" y="-44318"/>
                  <a:pt x="2292997" y="32781"/>
                  <a:pt x="2455783" y="0"/>
                </a:cubicBezTo>
                <a:cubicBezTo>
                  <a:pt x="2618569" y="-32781"/>
                  <a:pt x="2798002" y="26462"/>
                  <a:pt x="3083875" y="0"/>
                </a:cubicBezTo>
                <a:cubicBezTo>
                  <a:pt x="3369748" y="-26462"/>
                  <a:pt x="3517765" y="73302"/>
                  <a:pt x="3774210" y="0"/>
                </a:cubicBezTo>
                <a:cubicBezTo>
                  <a:pt x="4030656" y="-73302"/>
                  <a:pt x="4240841" y="41274"/>
                  <a:pt x="4402302" y="0"/>
                </a:cubicBezTo>
                <a:cubicBezTo>
                  <a:pt x="4563763" y="-41274"/>
                  <a:pt x="4913681" y="53040"/>
                  <a:pt x="5092638" y="0"/>
                </a:cubicBezTo>
                <a:cubicBezTo>
                  <a:pt x="5271595" y="-53040"/>
                  <a:pt x="5367068" y="58778"/>
                  <a:pt x="5596243" y="0"/>
                </a:cubicBezTo>
                <a:cubicBezTo>
                  <a:pt x="5825419" y="-58778"/>
                  <a:pt x="5987561" y="55042"/>
                  <a:pt x="6224335" y="0"/>
                </a:cubicBezTo>
                <a:cubicBezTo>
                  <a:pt x="6269425" y="227266"/>
                  <a:pt x="6203378" y="315188"/>
                  <a:pt x="6224335" y="531407"/>
                </a:cubicBezTo>
                <a:cubicBezTo>
                  <a:pt x="6245292" y="747626"/>
                  <a:pt x="6197141" y="844167"/>
                  <a:pt x="6224335" y="1062814"/>
                </a:cubicBezTo>
                <a:cubicBezTo>
                  <a:pt x="6251529" y="1281461"/>
                  <a:pt x="6215148" y="1414371"/>
                  <a:pt x="6224335" y="1643527"/>
                </a:cubicBezTo>
                <a:cubicBezTo>
                  <a:pt x="6008722" y="1651377"/>
                  <a:pt x="5924504" y="1635524"/>
                  <a:pt x="5658486" y="1643527"/>
                </a:cubicBezTo>
                <a:cubicBezTo>
                  <a:pt x="5392468" y="1651530"/>
                  <a:pt x="5417722" y="1632816"/>
                  <a:pt x="5217124" y="1643527"/>
                </a:cubicBezTo>
                <a:cubicBezTo>
                  <a:pt x="5016526" y="1654238"/>
                  <a:pt x="4868736" y="1633034"/>
                  <a:pt x="4526789" y="1643527"/>
                </a:cubicBezTo>
                <a:cubicBezTo>
                  <a:pt x="4184842" y="1654020"/>
                  <a:pt x="4294070" y="1605091"/>
                  <a:pt x="4085427" y="1643527"/>
                </a:cubicBezTo>
                <a:cubicBezTo>
                  <a:pt x="3876784" y="1681963"/>
                  <a:pt x="3796077" y="1627069"/>
                  <a:pt x="3581822" y="1643527"/>
                </a:cubicBezTo>
                <a:cubicBezTo>
                  <a:pt x="3367568" y="1659985"/>
                  <a:pt x="3201059" y="1605495"/>
                  <a:pt x="3078217" y="1643527"/>
                </a:cubicBezTo>
                <a:cubicBezTo>
                  <a:pt x="2955375" y="1681559"/>
                  <a:pt x="2879358" y="1618175"/>
                  <a:pt x="2699098" y="1643527"/>
                </a:cubicBezTo>
                <a:cubicBezTo>
                  <a:pt x="2518838" y="1668879"/>
                  <a:pt x="2242022" y="1619688"/>
                  <a:pt x="2071006" y="1643527"/>
                </a:cubicBezTo>
                <a:cubicBezTo>
                  <a:pt x="1899990" y="1667366"/>
                  <a:pt x="1680255" y="1586046"/>
                  <a:pt x="1442914" y="1643527"/>
                </a:cubicBezTo>
                <a:cubicBezTo>
                  <a:pt x="1205573" y="1701008"/>
                  <a:pt x="1147255" y="1604137"/>
                  <a:pt x="1063795" y="1643527"/>
                </a:cubicBezTo>
                <a:cubicBezTo>
                  <a:pt x="980335" y="1682917"/>
                  <a:pt x="786694" y="1595663"/>
                  <a:pt x="622433" y="1643527"/>
                </a:cubicBezTo>
                <a:cubicBezTo>
                  <a:pt x="458172" y="1691391"/>
                  <a:pt x="272167" y="1603236"/>
                  <a:pt x="0" y="1643527"/>
                </a:cubicBezTo>
                <a:cubicBezTo>
                  <a:pt x="-52588" y="1514930"/>
                  <a:pt x="42849" y="1228775"/>
                  <a:pt x="0" y="1095685"/>
                </a:cubicBezTo>
                <a:cubicBezTo>
                  <a:pt x="-42849" y="962595"/>
                  <a:pt x="51662" y="722472"/>
                  <a:pt x="0" y="597148"/>
                </a:cubicBezTo>
                <a:cubicBezTo>
                  <a:pt x="-51662" y="471824"/>
                  <a:pt x="6420" y="130627"/>
                  <a:pt x="0" y="0"/>
                </a:cubicBezTo>
                <a:close/>
              </a:path>
            </a:pathLst>
          </a:custGeom>
          <a:solidFill>
            <a:srgbClr val="CC99FF"/>
          </a:solidFill>
          <a:ln>
            <a:extLst>
              <a:ext uri="{C807C97D-BFC1-408E-A445-0C87EB9F89A2}">
                <ask:lineSketchStyleProps xmlns:ask="http://schemas.microsoft.com/office/drawing/2018/sketchyshapes" xmlns="" sd="938013455">
                  <ask:type>
                    <ask:lineSketchScribble/>
                  </ask:type>
                </ask:lineSketchStyleProps>
              </a:ext>
            </a:extLst>
          </a:ln>
        </p:spPr>
        <p:style>
          <a:lnRef idx="1">
            <a:schemeClr val="accent6"/>
          </a:lnRef>
          <a:fillRef idx="2">
            <a:schemeClr val="accent6"/>
          </a:fillRef>
          <a:effectRef idx="1">
            <a:schemeClr val="accent6"/>
          </a:effectRef>
          <a:fontRef idx="minor">
            <a:schemeClr val="dk1"/>
          </a:fontRef>
        </p:style>
        <p:txBody>
          <a:bodyPr wrap="square">
            <a:spAutoFit/>
          </a:bodyPr>
          <a:lstStyle/>
          <a:p>
            <a:pPr marL="36900" indent="0">
              <a:buNone/>
            </a:pPr>
            <a:r>
              <a:rPr lang="en-GB" dirty="0"/>
              <a:t>This is a grey area as many different opinions exist as to what the stages of testing are and how much if any iteration occurs.</a:t>
            </a:r>
          </a:p>
        </p:txBody>
      </p:sp>
      <p:sp>
        <p:nvSpPr>
          <p:cNvPr id="11" name="TextBox 10">
            <a:extLst>
              <a:ext uri="{FF2B5EF4-FFF2-40B4-BE49-F238E27FC236}">
                <a16:creationId xmlns:a16="http://schemas.microsoft.com/office/drawing/2014/main" id="{D5F14F2A-1C90-4363-A070-A7F1776744C7}"/>
              </a:ext>
            </a:extLst>
          </p:cNvPr>
          <p:cNvSpPr txBox="1"/>
          <p:nvPr/>
        </p:nvSpPr>
        <p:spPr>
          <a:xfrm>
            <a:off x="5126418" y="1027579"/>
            <a:ext cx="6096000" cy="954107"/>
          </a:xfrm>
          <a:custGeom>
            <a:avLst/>
            <a:gdLst>
              <a:gd name="connsiteX0" fmla="*/ 0 w 6096000"/>
              <a:gd name="connsiteY0" fmla="*/ 0 h 954107"/>
              <a:gd name="connsiteX1" fmla="*/ 493222 w 6096000"/>
              <a:gd name="connsiteY1" fmla="*/ 0 h 954107"/>
              <a:gd name="connsiteX2" fmla="*/ 925484 w 6096000"/>
              <a:gd name="connsiteY2" fmla="*/ 0 h 954107"/>
              <a:gd name="connsiteX3" fmla="*/ 1540625 w 6096000"/>
              <a:gd name="connsiteY3" fmla="*/ 0 h 954107"/>
              <a:gd name="connsiteX4" fmla="*/ 1911927 w 6096000"/>
              <a:gd name="connsiteY4" fmla="*/ 0 h 954107"/>
              <a:gd name="connsiteX5" fmla="*/ 2344189 w 6096000"/>
              <a:gd name="connsiteY5" fmla="*/ 0 h 954107"/>
              <a:gd name="connsiteX6" fmla="*/ 3020291 w 6096000"/>
              <a:gd name="connsiteY6" fmla="*/ 0 h 954107"/>
              <a:gd name="connsiteX7" fmla="*/ 3452553 w 6096000"/>
              <a:gd name="connsiteY7" fmla="*/ 0 h 954107"/>
              <a:gd name="connsiteX8" fmla="*/ 4128655 w 6096000"/>
              <a:gd name="connsiteY8" fmla="*/ 0 h 954107"/>
              <a:gd name="connsiteX9" fmla="*/ 4621876 w 6096000"/>
              <a:gd name="connsiteY9" fmla="*/ 0 h 954107"/>
              <a:gd name="connsiteX10" fmla="*/ 5297978 w 6096000"/>
              <a:gd name="connsiteY10" fmla="*/ 0 h 954107"/>
              <a:gd name="connsiteX11" fmla="*/ 6096000 w 6096000"/>
              <a:gd name="connsiteY11" fmla="*/ 0 h 954107"/>
              <a:gd name="connsiteX12" fmla="*/ 6096000 w 6096000"/>
              <a:gd name="connsiteY12" fmla="*/ 486595 h 954107"/>
              <a:gd name="connsiteX13" fmla="*/ 6096000 w 6096000"/>
              <a:gd name="connsiteY13" fmla="*/ 954107 h 954107"/>
              <a:gd name="connsiteX14" fmla="*/ 5602778 w 6096000"/>
              <a:gd name="connsiteY14" fmla="*/ 954107 h 954107"/>
              <a:gd name="connsiteX15" fmla="*/ 5048596 w 6096000"/>
              <a:gd name="connsiteY15" fmla="*/ 954107 h 954107"/>
              <a:gd name="connsiteX16" fmla="*/ 4555375 w 6096000"/>
              <a:gd name="connsiteY16" fmla="*/ 954107 h 954107"/>
              <a:gd name="connsiteX17" fmla="*/ 4062153 w 6096000"/>
              <a:gd name="connsiteY17" fmla="*/ 954107 h 954107"/>
              <a:gd name="connsiteX18" fmla="*/ 3568931 w 6096000"/>
              <a:gd name="connsiteY18" fmla="*/ 954107 h 954107"/>
              <a:gd name="connsiteX19" fmla="*/ 3075709 w 6096000"/>
              <a:gd name="connsiteY19" fmla="*/ 954107 h 954107"/>
              <a:gd name="connsiteX20" fmla="*/ 2582487 w 6096000"/>
              <a:gd name="connsiteY20" fmla="*/ 954107 h 954107"/>
              <a:gd name="connsiteX21" fmla="*/ 1906385 w 6096000"/>
              <a:gd name="connsiteY21" fmla="*/ 954107 h 954107"/>
              <a:gd name="connsiteX22" fmla="*/ 1291244 w 6096000"/>
              <a:gd name="connsiteY22" fmla="*/ 954107 h 954107"/>
              <a:gd name="connsiteX23" fmla="*/ 858982 w 6096000"/>
              <a:gd name="connsiteY23" fmla="*/ 954107 h 954107"/>
              <a:gd name="connsiteX24" fmla="*/ 0 w 6096000"/>
              <a:gd name="connsiteY24" fmla="*/ 954107 h 954107"/>
              <a:gd name="connsiteX25" fmla="*/ 0 w 6096000"/>
              <a:gd name="connsiteY25" fmla="*/ 467512 h 954107"/>
              <a:gd name="connsiteX26" fmla="*/ 0 w 6096000"/>
              <a:gd name="connsiteY26" fmla="*/ 0 h 954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96000" h="954107" fill="none" extrusionOk="0">
                <a:moveTo>
                  <a:pt x="0" y="0"/>
                </a:moveTo>
                <a:cubicBezTo>
                  <a:pt x="119197" y="-15810"/>
                  <a:pt x="317179" y="17825"/>
                  <a:pt x="493222" y="0"/>
                </a:cubicBezTo>
                <a:cubicBezTo>
                  <a:pt x="669265" y="-17825"/>
                  <a:pt x="804781" y="24117"/>
                  <a:pt x="925484" y="0"/>
                </a:cubicBezTo>
                <a:cubicBezTo>
                  <a:pt x="1046187" y="-24117"/>
                  <a:pt x="1268003" y="891"/>
                  <a:pt x="1540625" y="0"/>
                </a:cubicBezTo>
                <a:cubicBezTo>
                  <a:pt x="1813247" y="-891"/>
                  <a:pt x="1728584" y="39342"/>
                  <a:pt x="1911927" y="0"/>
                </a:cubicBezTo>
                <a:cubicBezTo>
                  <a:pt x="2095270" y="-39342"/>
                  <a:pt x="2133824" y="39335"/>
                  <a:pt x="2344189" y="0"/>
                </a:cubicBezTo>
                <a:cubicBezTo>
                  <a:pt x="2554554" y="-39335"/>
                  <a:pt x="2851052" y="39213"/>
                  <a:pt x="3020291" y="0"/>
                </a:cubicBezTo>
                <a:cubicBezTo>
                  <a:pt x="3189530" y="-39213"/>
                  <a:pt x="3265295" y="28312"/>
                  <a:pt x="3452553" y="0"/>
                </a:cubicBezTo>
                <a:cubicBezTo>
                  <a:pt x="3639811" y="-28312"/>
                  <a:pt x="3978264" y="42843"/>
                  <a:pt x="4128655" y="0"/>
                </a:cubicBezTo>
                <a:cubicBezTo>
                  <a:pt x="4279046" y="-42843"/>
                  <a:pt x="4495773" y="45162"/>
                  <a:pt x="4621876" y="0"/>
                </a:cubicBezTo>
                <a:cubicBezTo>
                  <a:pt x="4747979" y="-45162"/>
                  <a:pt x="5075543" y="33391"/>
                  <a:pt x="5297978" y="0"/>
                </a:cubicBezTo>
                <a:cubicBezTo>
                  <a:pt x="5520413" y="-33391"/>
                  <a:pt x="5761807" y="37846"/>
                  <a:pt x="6096000" y="0"/>
                </a:cubicBezTo>
                <a:cubicBezTo>
                  <a:pt x="6133402" y="234929"/>
                  <a:pt x="6094017" y="330638"/>
                  <a:pt x="6096000" y="486595"/>
                </a:cubicBezTo>
                <a:cubicBezTo>
                  <a:pt x="6097983" y="642553"/>
                  <a:pt x="6091888" y="811885"/>
                  <a:pt x="6096000" y="954107"/>
                </a:cubicBezTo>
                <a:cubicBezTo>
                  <a:pt x="5868502" y="1012898"/>
                  <a:pt x="5799697" y="920917"/>
                  <a:pt x="5602778" y="954107"/>
                </a:cubicBezTo>
                <a:cubicBezTo>
                  <a:pt x="5405859" y="987297"/>
                  <a:pt x="5318574" y="947965"/>
                  <a:pt x="5048596" y="954107"/>
                </a:cubicBezTo>
                <a:cubicBezTo>
                  <a:pt x="4778618" y="960249"/>
                  <a:pt x="4781747" y="932730"/>
                  <a:pt x="4555375" y="954107"/>
                </a:cubicBezTo>
                <a:cubicBezTo>
                  <a:pt x="4329003" y="975484"/>
                  <a:pt x="4179944" y="950483"/>
                  <a:pt x="4062153" y="954107"/>
                </a:cubicBezTo>
                <a:cubicBezTo>
                  <a:pt x="3944362" y="957731"/>
                  <a:pt x="3688408" y="936930"/>
                  <a:pt x="3568931" y="954107"/>
                </a:cubicBezTo>
                <a:cubicBezTo>
                  <a:pt x="3449454" y="971284"/>
                  <a:pt x="3275520" y="934099"/>
                  <a:pt x="3075709" y="954107"/>
                </a:cubicBezTo>
                <a:cubicBezTo>
                  <a:pt x="2875898" y="974115"/>
                  <a:pt x="2707540" y="947402"/>
                  <a:pt x="2582487" y="954107"/>
                </a:cubicBezTo>
                <a:cubicBezTo>
                  <a:pt x="2457434" y="960812"/>
                  <a:pt x="2100834" y="880578"/>
                  <a:pt x="1906385" y="954107"/>
                </a:cubicBezTo>
                <a:cubicBezTo>
                  <a:pt x="1711936" y="1027636"/>
                  <a:pt x="1448500" y="911391"/>
                  <a:pt x="1291244" y="954107"/>
                </a:cubicBezTo>
                <a:cubicBezTo>
                  <a:pt x="1133988" y="996823"/>
                  <a:pt x="997010" y="919160"/>
                  <a:pt x="858982" y="954107"/>
                </a:cubicBezTo>
                <a:cubicBezTo>
                  <a:pt x="720954" y="989054"/>
                  <a:pt x="419727" y="920920"/>
                  <a:pt x="0" y="954107"/>
                </a:cubicBezTo>
                <a:cubicBezTo>
                  <a:pt x="-41098" y="753133"/>
                  <a:pt x="8090" y="632296"/>
                  <a:pt x="0" y="467512"/>
                </a:cubicBezTo>
                <a:cubicBezTo>
                  <a:pt x="-8090" y="302728"/>
                  <a:pt x="4250" y="181294"/>
                  <a:pt x="0" y="0"/>
                </a:cubicBezTo>
                <a:close/>
              </a:path>
              <a:path w="6096000" h="954107" stroke="0" extrusionOk="0">
                <a:moveTo>
                  <a:pt x="0" y="0"/>
                </a:moveTo>
                <a:cubicBezTo>
                  <a:pt x="186042" y="-35583"/>
                  <a:pt x="358004" y="1278"/>
                  <a:pt x="493222" y="0"/>
                </a:cubicBezTo>
                <a:cubicBezTo>
                  <a:pt x="628440" y="-1278"/>
                  <a:pt x="733810" y="5898"/>
                  <a:pt x="864524" y="0"/>
                </a:cubicBezTo>
                <a:cubicBezTo>
                  <a:pt x="995238" y="-5898"/>
                  <a:pt x="1148839" y="4171"/>
                  <a:pt x="1235825" y="0"/>
                </a:cubicBezTo>
                <a:cubicBezTo>
                  <a:pt x="1322811" y="-4171"/>
                  <a:pt x="1640653" y="11994"/>
                  <a:pt x="1911927" y="0"/>
                </a:cubicBezTo>
                <a:cubicBezTo>
                  <a:pt x="2183201" y="-11994"/>
                  <a:pt x="2146572" y="36042"/>
                  <a:pt x="2283229" y="0"/>
                </a:cubicBezTo>
                <a:cubicBezTo>
                  <a:pt x="2419886" y="-36042"/>
                  <a:pt x="2603451" y="26583"/>
                  <a:pt x="2715491" y="0"/>
                </a:cubicBezTo>
                <a:cubicBezTo>
                  <a:pt x="2827531" y="-26583"/>
                  <a:pt x="2938398" y="31522"/>
                  <a:pt x="3086793" y="0"/>
                </a:cubicBezTo>
                <a:cubicBezTo>
                  <a:pt x="3235188" y="-31522"/>
                  <a:pt x="3425300" y="3428"/>
                  <a:pt x="3580015" y="0"/>
                </a:cubicBezTo>
                <a:cubicBezTo>
                  <a:pt x="3734730" y="-3428"/>
                  <a:pt x="3890567" y="24334"/>
                  <a:pt x="4073236" y="0"/>
                </a:cubicBezTo>
                <a:cubicBezTo>
                  <a:pt x="4255905" y="-24334"/>
                  <a:pt x="4393426" y="58668"/>
                  <a:pt x="4627418" y="0"/>
                </a:cubicBezTo>
                <a:cubicBezTo>
                  <a:pt x="4861410" y="-58668"/>
                  <a:pt x="4914490" y="47504"/>
                  <a:pt x="5120640" y="0"/>
                </a:cubicBezTo>
                <a:cubicBezTo>
                  <a:pt x="5326790" y="-47504"/>
                  <a:pt x="5807307" y="20214"/>
                  <a:pt x="6096000" y="0"/>
                </a:cubicBezTo>
                <a:cubicBezTo>
                  <a:pt x="6118152" y="191862"/>
                  <a:pt x="6063054" y="341338"/>
                  <a:pt x="6096000" y="496136"/>
                </a:cubicBezTo>
                <a:cubicBezTo>
                  <a:pt x="6128946" y="650934"/>
                  <a:pt x="6083457" y="821418"/>
                  <a:pt x="6096000" y="954107"/>
                </a:cubicBezTo>
                <a:cubicBezTo>
                  <a:pt x="5813673" y="977576"/>
                  <a:pt x="5617844" y="888738"/>
                  <a:pt x="5480858" y="954107"/>
                </a:cubicBezTo>
                <a:cubicBezTo>
                  <a:pt x="5343872" y="1019476"/>
                  <a:pt x="5226674" y="938837"/>
                  <a:pt x="5109556" y="954107"/>
                </a:cubicBezTo>
                <a:cubicBezTo>
                  <a:pt x="4992438" y="969377"/>
                  <a:pt x="4850944" y="903154"/>
                  <a:pt x="4616335" y="954107"/>
                </a:cubicBezTo>
                <a:cubicBezTo>
                  <a:pt x="4381726" y="1005060"/>
                  <a:pt x="4349922" y="916195"/>
                  <a:pt x="4245033" y="954107"/>
                </a:cubicBezTo>
                <a:cubicBezTo>
                  <a:pt x="4140144" y="992019"/>
                  <a:pt x="3849469" y="939621"/>
                  <a:pt x="3629891" y="954107"/>
                </a:cubicBezTo>
                <a:cubicBezTo>
                  <a:pt x="3410313" y="968593"/>
                  <a:pt x="3107407" y="892405"/>
                  <a:pt x="2953789" y="954107"/>
                </a:cubicBezTo>
                <a:cubicBezTo>
                  <a:pt x="2800171" y="1015809"/>
                  <a:pt x="2664177" y="926010"/>
                  <a:pt x="2460567" y="954107"/>
                </a:cubicBezTo>
                <a:cubicBezTo>
                  <a:pt x="2256957" y="982204"/>
                  <a:pt x="2188070" y="949599"/>
                  <a:pt x="2028305" y="954107"/>
                </a:cubicBezTo>
                <a:cubicBezTo>
                  <a:pt x="1868540" y="958615"/>
                  <a:pt x="1797633" y="913480"/>
                  <a:pt x="1596044" y="954107"/>
                </a:cubicBezTo>
                <a:cubicBezTo>
                  <a:pt x="1394455" y="994734"/>
                  <a:pt x="1214480" y="941994"/>
                  <a:pt x="1041862" y="954107"/>
                </a:cubicBezTo>
                <a:cubicBezTo>
                  <a:pt x="869244" y="966220"/>
                  <a:pt x="715517" y="940350"/>
                  <a:pt x="609600" y="954107"/>
                </a:cubicBezTo>
                <a:cubicBezTo>
                  <a:pt x="503683" y="967864"/>
                  <a:pt x="152056" y="945192"/>
                  <a:pt x="0" y="954107"/>
                </a:cubicBezTo>
                <a:cubicBezTo>
                  <a:pt x="-5807" y="751751"/>
                  <a:pt x="48738" y="591773"/>
                  <a:pt x="0" y="457971"/>
                </a:cubicBezTo>
                <a:cubicBezTo>
                  <a:pt x="-48738" y="324169"/>
                  <a:pt x="44634" y="227143"/>
                  <a:pt x="0" y="0"/>
                </a:cubicBezTo>
                <a:close/>
              </a:path>
            </a:pathLst>
          </a:custGeom>
          <a:ln>
            <a:extLst>
              <a:ext uri="{C807C97D-BFC1-408E-A445-0C87EB9F89A2}">
                <ask:lineSketchStyleProps xmlns:ask="http://schemas.microsoft.com/office/drawing/2018/sketchyshapes" xmlns="" sd="3698929693">
                  <a:prstGeom prst="rect">
                    <a:avLst/>
                  </a:prstGeom>
                  <ask:type>
                    <ask:lineSketchScribble/>
                  </ask:type>
                </ask:lineSketchStyleProps>
              </a:ext>
            </a:extLst>
          </a:ln>
        </p:spPr>
        <p:style>
          <a:lnRef idx="1">
            <a:schemeClr val="accent5"/>
          </a:lnRef>
          <a:fillRef idx="2">
            <a:schemeClr val="accent5"/>
          </a:fillRef>
          <a:effectRef idx="1">
            <a:schemeClr val="accent5"/>
          </a:effectRef>
          <a:fontRef idx="minor">
            <a:schemeClr val="dk1"/>
          </a:fontRef>
        </p:style>
        <p:txBody>
          <a:bodyPr wrap="square">
            <a:spAutoFit/>
          </a:bodyPr>
          <a:lstStyle/>
          <a:p>
            <a:pPr marL="36900" lvl="0" indent="0">
              <a:buNone/>
            </a:pPr>
            <a:r>
              <a:rPr lang="en-GB" sz="2800" dirty="0">
                <a:effectLst/>
              </a:rPr>
              <a:t>The code is tested at various levels in software testing. </a:t>
            </a:r>
          </a:p>
        </p:txBody>
      </p:sp>
      <p:sp>
        <p:nvSpPr>
          <p:cNvPr id="13" name="TextBox 12">
            <a:extLst>
              <a:ext uri="{FF2B5EF4-FFF2-40B4-BE49-F238E27FC236}">
                <a16:creationId xmlns:a16="http://schemas.microsoft.com/office/drawing/2014/main" id="{603135BC-69F2-46D8-BE49-CE8FE7B459D1}"/>
              </a:ext>
            </a:extLst>
          </p:cNvPr>
          <p:cNvSpPr txBox="1"/>
          <p:nvPr/>
        </p:nvSpPr>
        <p:spPr>
          <a:xfrm>
            <a:off x="5126418" y="2593767"/>
            <a:ext cx="6096000" cy="954107"/>
          </a:xfrm>
          <a:custGeom>
            <a:avLst/>
            <a:gdLst>
              <a:gd name="connsiteX0" fmla="*/ 0 w 6096000"/>
              <a:gd name="connsiteY0" fmla="*/ 0 h 954107"/>
              <a:gd name="connsiteX1" fmla="*/ 555413 w 6096000"/>
              <a:gd name="connsiteY1" fmla="*/ 0 h 954107"/>
              <a:gd name="connsiteX2" fmla="*/ 1232747 w 6096000"/>
              <a:gd name="connsiteY2" fmla="*/ 0 h 954107"/>
              <a:gd name="connsiteX3" fmla="*/ 1849120 w 6096000"/>
              <a:gd name="connsiteY3" fmla="*/ 0 h 954107"/>
              <a:gd name="connsiteX4" fmla="*/ 2648373 w 6096000"/>
              <a:gd name="connsiteY4" fmla="*/ 0 h 954107"/>
              <a:gd name="connsiteX5" fmla="*/ 3203787 w 6096000"/>
              <a:gd name="connsiteY5" fmla="*/ 0 h 954107"/>
              <a:gd name="connsiteX6" fmla="*/ 3698240 w 6096000"/>
              <a:gd name="connsiteY6" fmla="*/ 0 h 954107"/>
              <a:gd name="connsiteX7" fmla="*/ 4436533 w 6096000"/>
              <a:gd name="connsiteY7" fmla="*/ 0 h 954107"/>
              <a:gd name="connsiteX8" fmla="*/ 5113867 w 6096000"/>
              <a:gd name="connsiteY8" fmla="*/ 0 h 954107"/>
              <a:gd name="connsiteX9" fmla="*/ 6096000 w 6096000"/>
              <a:gd name="connsiteY9" fmla="*/ 0 h 954107"/>
              <a:gd name="connsiteX10" fmla="*/ 6096000 w 6096000"/>
              <a:gd name="connsiteY10" fmla="*/ 467512 h 954107"/>
              <a:gd name="connsiteX11" fmla="*/ 6096000 w 6096000"/>
              <a:gd name="connsiteY11" fmla="*/ 954107 h 954107"/>
              <a:gd name="connsiteX12" fmla="*/ 5479627 w 6096000"/>
              <a:gd name="connsiteY12" fmla="*/ 954107 h 954107"/>
              <a:gd name="connsiteX13" fmla="*/ 4985173 w 6096000"/>
              <a:gd name="connsiteY13" fmla="*/ 954107 h 954107"/>
              <a:gd name="connsiteX14" fmla="*/ 4368800 w 6096000"/>
              <a:gd name="connsiteY14" fmla="*/ 954107 h 954107"/>
              <a:gd name="connsiteX15" fmla="*/ 3874347 w 6096000"/>
              <a:gd name="connsiteY15" fmla="*/ 954107 h 954107"/>
              <a:gd name="connsiteX16" fmla="*/ 3197013 w 6096000"/>
              <a:gd name="connsiteY16" fmla="*/ 954107 h 954107"/>
              <a:gd name="connsiteX17" fmla="*/ 2519680 w 6096000"/>
              <a:gd name="connsiteY17" fmla="*/ 954107 h 954107"/>
              <a:gd name="connsiteX18" fmla="*/ 1842347 w 6096000"/>
              <a:gd name="connsiteY18" fmla="*/ 954107 h 954107"/>
              <a:gd name="connsiteX19" fmla="*/ 1225973 w 6096000"/>
              <a:gd name="connsiteY19" fmla="*/ 954107 h 954107"/>
              <a:gd name="connsiteX20" fmla="*/ 731520 w 6096000"/>
              <a:gd name="connsiteY20" fmla="*/ 954107 h 954107"/>
              <a:gd name="connsiteX21" fmla="*/ 0 w 6096000"/>
              <a:gd name="connsiteY21" fmla="*/ 954107 h 954107"/>
              <a:gd name="connsiteX22" fmla="*/ 0 w 6096000"/>
              <a:gd name="connsiteY22" fmla="*/ 505677 h 954107"/>
              <a:gd name="connsiteX23" fmla="*/ 0 w 6096000"/>
              <a:gd name="connsiteY23" fmla="*/ 0 h 954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96000" h="954107" fill="none" extrusionOk="0">
                <a:moveTo>
                  <a:pt x="0" y="0"/>
                </a:moveTo>
                <a:cubicBezTo>
                  <a:pt x="176053" y="-19432"/>
                  <a:pt x="371999" y="-4922"/>
                  <a:pt x="555413" y="0"/>
                </a:cubicBezTo>
                <a:cubicBezTo>
                  <a:pt x="738827" y="4922"/>
                  <a:pt x="967226" y="-31479"/>
                  <a:pt x="1232747" y="0"/>
                </a:cubicBezTo>
                <a:cubicBezTo>
                  <a:pt x="1498268" y="31479"/>
                  <a:pt x="1709693" y="-1586"/>
                  <a:pt x="1849120" y="0"/>
                </a:cubicBezTo>
                <a:cubicBezTo>
                  <a:pt x="1988547" y="1586"/>
                  <a:pt x="2417171" y="12080"/>
                  <a:pt x="2648373" y="0"/>
                </a:cubicBezTo>
                <a:cubicBezTo>
                  <a:pt x="2879575" y="-12080"/>
                  <a:pt x="2937975" y="27148"/>
                  <a:pt x="3203787" y="0"/>
                </a:cubicBezTo>
                <a:cubicBezTo>
                  <a:pt x="3469599" y="-27148"/>
                  <a:pt x="3579469" y="1766"/>
                  <a:pt x="3698240" y="0"/>
                </a:cubicBezTo>
                <a:cubicBezTo>
                  <a:pt x="3817011" y="-1766"/>
                  <a:pt x="4082011" y="-20816"/>
                  <a:pt x="4436533" y="0"/>
                </a:cubicBezTo>
                <a:cubicBezTo>
                  <a:pt x="4791055" y="20816"/>
                  <a:pt x="4796169" y="-14627"/>
                  <a:pt x="5113867" y="0"/>
                </a:cubicBezTo>
                <a:cubicBezTo>
                  <a:pt x="5431565" y="14627"/>
                  <a:pt x="5787752" y="48169"/>
                  <a:pt x="6096000" y="0"/>
                </a:cubicBezTo>
                <a:cubicBezTo>
                  <a:pt x="6096822" y="222209"/>
                  <a:pt x="6073475" y="264343"/>
                  <a:pt x="6096000" y="467512"/>
                </a:cubicBezTo>
                <a:cubicBezTo>
                  <a:pt x="6118525" y="670681"/>
                  <a:pt x="6077515" y="784599"/>
                  <a:pt x="6096000" y="954107"/>
                </a:cubicBezTo>
                <a:cubicBezTo>
                  <a:pt x="5867365" y="928647"/>
                  <a:pt x="5743652" y="955596"/>
                  <a:pt x="5479627" y="954107"/>
                </a:cubicBezTo>
                <a:cubicBezTo>
                  <a:pt x="5215602" y="952618"/>
                  <a:pt x="5186702" y="961425"/>
                  <a:pt x="4985173" y="954107"/>
                </a:cubicBezTo>
                <a:cubicBezTo>
                  <a:pt x="4783644" y="946789"/>
                  <a:pt x="4588668" y="928794"/>
                  <a:pt x="4368800" y="954107"/>
                </a:cubicBezTo>
                <a:cubicBezTo>
                  <a:pt x="4148932" y="979420"/>
                  <a:pt x="4093332" y="958629"/>
                  <a:pt x="3874347" y="954107"/>
                </a:cubicBezTo>
                <a:cubicBezTo>
                  <a:pt x="3655362" y="949585"/>
                  <a:pt x="3416279" y="939543"/>
                  <a:pt x="3197013" y="954107"/>
                </a:cubicBezTo>
                <a:cubicBezTo>
                  <a:pt x="2977747" y="968671"/>
                  <a:pt x="2853404" y="928764"/>
                  <a:pt x="2519680" y="954107"/>
                </a:cubicBezTo>
                <a:cubicBezTo>
                  <a:pt x="2185956" y="979450"/>
                  <a:pt x="1999775" y="949262"/>
                  <a:pt x="1842347" y="954107"/>
                </a:cubicBezTo>
                <a:cubicBezTo>
                  <a:pt x="1684919" y="958952"/>
                  <a:pt x="1408718" y="947936"/>
                  <a:pt x="1225973" y="954107"/>
                </a:cubicBezTo>
                <a:cubicBezTo>
                  <a:pt x="1043228" y="960278"/>
                  <a:pt x="945356" y="942068"/>
                  <a:pt x="731520" y="954107"/>
                </a:cubicBezTo>
                <a:cubicBezTo>
                  <a:pt x="517684" y="966146"/>
                  <a:pt x="148511" y="936694"/>
                  <a:pt x="0" y="954107"/>
                </a:cubicBezTo>
                <a:cubicBezTo>
                  <a:pt x="13527" y="860107"/>
                  <a:pt x="-18475" y="682044"/>
                  <a:pt x="0" y="505677"/>
                </a:cubicBezTo>
                <a:cubicBezTo>
                  <a:pt x="18475" y="329310"/>
                  <a:pt x="2982" y="250228"/>
                  <a:pt x="0" y="0"/>
                </a:cubicBezTo>
                <a:close/>
              </a:path>
              <a:path w="6096000" h="954107" stroke="0" extrusionOk="0">
                <a:moveTo>
                  <a:pt x="0" y="0"/>
                </a:moveTo>
                <a:cubicBezTo>
                  <a:pt x="327279" y="-33376"/>
                  <a:pt x="569183" y="-31547"/>
                  <a:pt x="738293" y="0"/>
                </a:cubicBezTo>
                <a:cubicBezTo>
                  <a:pt x="907403" y="31547"/>
                  <a:pt x="1281379" y="-32585"/>
                  <a:pt x="1537547" y="0"/>
                </a:cubicBezTo>
                <a:cubicBezTo>
                  <a:pt x="1793715" y="32585"/>
                  <a:pt x="1919450" y="21931"/>
                  <a:pt x="2032000" y="0"/>
                </a:cubicBezTo>
                <a:cubicBezTo>
                  <a:pt x="2144550" y="-21931"/>
                  <a:pt x="2405967" y="-10432"/>
                  <a:pt x="2770293" y="0"/>
                </a:cubicBezTo>
                <a:cubicBezTo>
                  <a:pt x="3134619" y="10432"/>
                  <a:pt x="3204613" y="20561"/>
                  <a:pt x="3386667" y="0"/>
                </a:cubicBezTo>
                <a:cubicBezTo>
                  <a:pt x="3568721" y="-20561"/>
                  <a:pt x="3779803" y="2581"/>
                  <a:pt x="4064000" y="0"/>
                </a:cubicBezTo>
                <a:cubicBezTo>
                  <a:pt x="4348197" y="-2581"/>
                  <a:pt x="4402588" y="-13344"/>
                  <a:pt x="4680373" y="0"/>
                </a:cubicBezTo>
                <a:cubicBezTo>
                  <a:pt x="4958158" y="13344"/>
                  <a:pt x="5139019" y="13187"/>
                  <a:pt x="5479627" y="0"/>
                </a:cubicBezTo>
                <a:cubicBezTo>
                  <a:pt x="5820235" y="-13187"/>
                  <a:pt x="5880804" y="27431"/>
                  <a:pt x="6096000" y="0"/>
                </a:cubicBezTo>
                <a:cubicBezTo>
                  <a:pt x="6114583" y="145567"/>
                  <a:pt x="6084418" y="309444"/>
                  <a:pt x="6096000" y="467512"/>
                </a:cubicBezTo>
                <a:cubicBezTo>
                  <a:pt x="6107582" y="625580"/>
                  <a:pt x="6074898" y="769496"/>
                  <a:pt x="6096000" y="954107"/>
                </a:cubicBezTo>
                <a:cubicBezTo>
                  <a:pt x="5799847" y="971471"/>
                  <a:pt x="5645645" y="960922"/>
                  <a:pt x="5357707" y="954107"/>
                </a:cubicBezTo>
                <a:cubicBezTo>
                  <a:pt x="5069769" y="947292"/>
                  <a:pt x="5059799" y="967677"/>
                  <a:pt x="4863253" y="954107"/>
                </a:cubicBezTo>
                <a:cubicBezTo>
                  <a:pt x="4666707" y="940537"/>
                  <a:pt x="4518517" y="969370"/>
                  <a:pt x="4185920" y="954107"/>
                </a:cubicBezTo>
                <a:cubicBezTo>
                  <a:pt x="3853323" y="938844"/>
                  <a:pt x="3838348" y="983330"/>
                  <a:pt x="3569547" y="954107"/>
                </a:cubicBezTo>
                <a:cubicBezTo>
                  <a:pt x="3300746" y="924884"/>
                  <a:pt x="3213382" y="933019"/>
                  <a:pt x="3075093" y="954107"/>
                </a:cubicBezTo>
                <a:cubicBezTo>
                  <a:pt x="2936804" y="975195"/>
                  <a:pt x="2574081" y="977236"/>
                  <a:pt x="2336800" y="954107"/>
                </a:cubicBezTo>
                <a:cubicBezTo>
                  <a:pt x="2099519" y="930978"/>
                  <a:pt x="2026974" y="966371"/>
                  <a:pt x="1781387" y="954107"/>
                </a:cubicBezTo>
                <a:cubicBezTo>
                  <a:pt x="1535800" y="941843"/>
                  <a:pt x="1391077" y="943727"/>
                  <a:pt x="1286933" y="954107"/>
                </a:cubicBezTo>
                <a:cubicBezTo>
                  <a:pt x="1182789" y="964487"/>
                  <a:pt x="859838" y="925553"/>
                  <a:pt x="670560" y="954107"/>
                </a:cubicBezTo>
                <a:cubicBezTo>
                  <a:pt x="481282" y="982661"/>
                  <a:pt x="157486" y="948071"/>
                  <a:pt x="0" y="954107"/>
                </a:cubicBezTo>
                <a:cubicBezTo>
                  <a:pt x="-10434" y="801036"/>
                  <a:pt x="9033" y="560882"/>
                  <a:pt x="0" y="457971"/>
                </a:cubicBezTo>
                <a:cubicBezTo>
                  <a:pt x="-9033" y="355060"/>
                  <a:pt x="14404" y="147621"/>
                  <a:pt x="0" y="0"/>
                </a:cubicBezTo>
                <a:close/>
              </a:path>
            </a:pathLst>
          </a:custGeom>
          <a:ln>
            <a:extLst>
              <a:ext uri="{C807C97D-BFC1-408E-A445-0C87EB9F89A2}">
                <ask:lineSketchStyleProps xmlns:ask="http://schemas.microsoft.com/office/drawing/2018/sketchyshapes" xmlns="" sd="1653679408">
                  <a:prstGeom prst="rect">
                    <a:avLst/>
                  </a:prstGeom>
                  <ask:type>
                    <ask:lineSketchFreehand/>
                  </ask:type>
                </ask:lineSketchStyleProps>
              </a:ext>
            </a:extLst>
          </a:ln>
        </p:spPr>
        <p:style>
          <a:lnRef idx="1">
            <a:schemeClr val="accent4"/>
          </a:lnRef>
          <a:fillRef idx="2">
            <a:schemeClr val="accent4"/>
          </a:fillRef>
          <a:effectRef idx="1">
            <a:schemeClr val="accent4"/>
          </a:effectRef>
          <a:fontRef idx="minor">
            <a:schemeClr val="dk1"/>
          </a:fontRef>
        </p:style>
        <p:txBody>
          <a:bodyPr wrap="square">
            <a:spAutoFit/>
          </a:bodyPr>
          <a:lstStyle>
            <a:defPPr>
              <a:defRPr lang="en-US"/>
            </a:defPPr>
            <a:lvl1pPr marL="36900" lvl="0" indent="0">
              <a:buNone/>
              <a:defRPr sz="3200">
                <a:solidFill>
                  <a:schemeClr val="dk1"/>
                </a:solidFill>
                <a:effectLst/>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GB" sz="2800" dirty="0"/>
              <a:t>Unit, system and user acceptance testing are often performed. </a:t>
            </a:r>
          </a:p>
        </p:txBody>
      </p:sp>
    </p:spTree>
    <p:extLst>
      <p:ext uri="{BB962C8B-B14F-4D97-AF65-F5344CB8AC3E}">
        <p14:creationId xmlns:p14="http://schemas.microsoft.com/office/powerpoint/2010/main" val="14791145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282</TotalTime>
  <Words>761</Words>
  <Application>Microsoft Office PowerPoint</Application>
  <PresentationFormat>Widescreen</PresentationFormat>
  <Paragraphs>66</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Aharoni</vt:lpstr>
      <vt:lpstr>Arial</vt:lpstr>
      <vt:lpstr>Calibri</vt:lpstr>
      <vt:lpstr>Calibri Light</vt:lpstr>
      <vt:lpstr>charter</vt:lpstr>
      <vt:lpstr>Daytona</vt:lpstr>
      <vt:lpstr>Georgia Pro Black</vt:lpstr>
      <vt:lpstr>Office Theme</vt:lpstr>
      <vt:lpstr>PowerPoint Presentation</vt:lpstr>
      <vt:lpstr>What is covered?</vt:lpstr>
      <vt:lpstr>What is SDLC? </vt:lpstr>
      <vt:lpstr>PowerPoint Presentation</vt:lpstr>
      <vt:lpstr>Problem Definition</vt:lpstr>
      <vt:lpstr>Program Design</vt:lpstr>
      <vt:lpstr>Coding</vt:lpstr>
      <vt:lpstr>Debugging</vt:lpstr>
      <vt:lpstr>Testing </vt:lpstr>
      <vt:lpstr>Documentation</vt:lpstr>
      <vt:lpstr>Maintenance</vt:lpstr>
      <vt:lpstr>Extension and Redesign</vt:lpstr>
      <vt:lpstr>Other models like SDLC</vt:lpstr>
      <vt:lpstr>Other models for software development</vt:lpstr>
      <vt:lpstr>PowerPoint Presentation</vt:lpstr>
      <vt:lpstr>PowerPoint Presentation</vt:lpstr>
      <vt:lpstr>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Life Cycle</dc:title>
  <dc:creator>Chandranna Rayadurg</dc:creator>
  <cp:lastModifiedBy>Maria Panaite</cp:lastModifiedBy>
  <cp:revision>33</cp:revision>
  <dcterms:created xsi:type="dcterms:W3CDTF">2019-10-17T16:25:47Z</dcterms:created>
  <dcterms:modified xsi:type="dcterms:W3CDTF">2022-07-11T15:21:25Z</dcterms:modified>
</cp:coreProperties>
</file>